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550" y="2190750"/>
            <a:ext cx="796290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700808"/>
            <a:ext cx="11325225" cy="4295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03728" y="3573016"/>
            <a:ext cx="50405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75736" y="2414081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024507"/>
            <a:ext cx="3000375" cy="91440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6714207" y="2414081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16280" y="2924944"/>
            <a:ext cx="2990850" cy="1390650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10542629" y="2414081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735060" y="4926170"/>
            <a:ext cx="5727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735060" y="5438636"/>
            <a:ext cx="5727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417970" y="4926170"/>
            <a:ext cx="5727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5417970" y="5438636"/>
            <a:ext cx="5727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080783" y="4926170"/>
            <a:ext cx="5727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080783" y="5438636"/>
            <a:ext cx="5727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10884274" y="4926170"/>
            <a:ext cx="7982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10884274" y="5438636"/>
            <a:ext cx="7982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62212"/>
            <a:ext cx="11506200" cy="193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57744" y="3226265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57744" y="389950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524047" y="3226265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24047" y="389950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40016" y="2506724"/>
            <a:ext cx="324036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340768"/>
            <a:ext cx="11591925" cy="5314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564904"/>
            <a:ext cx="468052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047225"/>
            <a:ext cx="468052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715251"/>
            <a:ext cx="468052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5197572"/>
            <a:ext cx="5328592" cy="9677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17232" y="4715251"/>
            <a:ext cx="425137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317232" y="5277959"/>
            <a:ext cx="4251376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392144" y="5710038"/>
            <a:ext cx="4320480" cy="9456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2286000"/>
            <a:ext cx="11125200" cy="2286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4005064"/>
            <a:ext cx="9361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6417" y="4005064"/>
            <a:ext cx="9361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44472" y="4005064"/>
            <a:ext cx="9361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2026-01-15T02:42:08Z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