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661920"/>
            <a:ext cx="670560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52245"/>
            <a:ext cx="107823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785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7845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150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785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784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6690" y="28194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216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5940" y="34290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540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785" y="4076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1990" y="40773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669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978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7845" y="47885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7145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1890395"/>
            <a:ext cx="1201102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35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615" y="3213100"/>
            <a:ext cx="2336800" cy="160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485" y="3213100"/>
            <a:ext cx="2336800" cy="160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16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7890" y="3284855"/>
            <a:ext cx="4446905" cy="160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838325"/>
            <a:ext cx="118967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685" y="2853055"/>
            <a:ext cx="46482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5595" y="3644900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05" y="2853055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280" y="2853055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190" y="3644900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710" y="2853055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2485" y="3644900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2395" y="2853055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52305" y="2853055"/>
            <a:ext cx="4089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0485"/>
            <a:ext cx="12192000" cy="4585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3213100"/>
            <a:ext cx="687451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660" y="5157470"/>
            <a:ext cx="704596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