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5" r:id="rId5"/>
    <p:sldId id="326" r:id="rId6"/>
    <p:sldId id="327" r:id="rId7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文本框 1"/>
          <p:cNvSpPr txBox="1"/>
          <p:nvPr/>
        </p:nvSpPr>
        <p:spPr>
          <a:xfrm>
            <a:off x="7030720" y="2778760"/>
            <a:ext cx="4064000" cy="3987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71675" y="2738120"/>
            <a:ext cx="8248650" cy="138112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1759585"/>
            <a:ext cx="12192000" cy="333819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423795" y="256476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231765" y="263652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184515" y="256476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848340" y="256476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063750" y="314071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5231765" y="314071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8184515" y="321310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848340" y="314071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207260" y="386080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5231765" y="378904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8112125" y="380619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0992485" y="380619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1991360" y="450913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5304155" y="443738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8184515" y="450913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11064240" y="451040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  <p:bldP spid="15" grpId="0" bldLvl="0" animBg="1"/>
      <p:bldP spid="15" grpId="1" animBg="1"/>
      <p:bldP spid="16" grpId="0" bldLvl="0" animBg="1"/>
      <p:bldP spid="16" grpId="1" animBg="1"/>
      <p:bldP spid="17" grpId="0" bldLvl="0" animBg="1"/>
      <p:bldP spid="17" grpId="1" animBg="1"/>
      <p:bldP spid="18" grpId="0" bldLvl="0" animBg="1"/>
      <p:bldP spid="18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380" y="1124585"/>
            <a:ext cx="11849100" cy="5353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927350" y="184467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11225" y="2348865"/>
            <a:ext cx="2230755" cy="16598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096000" y="184467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007485" y="2420620"/>
            <a:ext cx="2230755" cy="16598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9408160" y="184467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104380" y="2348865"/>
            <a:ext cx="4439285" cy="16598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927350" y="429323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911225" y="4725035"/>
            <a:ext cx="2230755" cy="16598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6096000" y="423799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3865245" y="4839970"/>
            <a:ext cx="2230755" cy="16598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9624060" y="423799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7104380" y="4867910"/>
            <a:ext cx="4439285" cy="16598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99770" y="2105025"/>
            <a:ext cx="10791825" cy="26479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207260" y="285305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464425" y="285305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206115" y="350075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112125" y="350075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207260" y="422084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7392035" y="407670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1534160"/>
            <a:ext cx="12192000" cy="378968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703705" y="2132965"/>
            <a:ext cx="2149475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616315" y="2132965"/>
            <a:ext cx="2149475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1280775" y="2132965"/>
            <a:ext cx="774065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199515" y="2780665"/>
            <a:ext cx="774065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783840" y="2780665"/>
            <a:ext cx="139192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031605" y="3429000"/>
            <a:ext cx="234061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1487170" y="4076700"/>
            <a:ext cx="234061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584065" y="4076700"/>
            <a:ext cx="234061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4367530" y="4725035"/>
            <a:ext cx="113411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6024245" y="4725035"/>
            <a:ext cx="113411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7607935" y="4725035"/>
            <a:ext cx="113411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8" presetID="22" presetClass="exit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9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9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4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3" grpId="0" bldLvl="0" animBg="1"/>
      <p:bldP spid="3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65</cp:revision>
  <dcterms:created xsi:type="dcterms:W3CDTF">2015-09-16T06:44:00Z</dcterms:created>
  <dcterms:modified xsi:type="dcterms:W3CDTF">2026-01-19T08:18:12Z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2052-12.1.0.24657</vt:lpwstr>
  </property>
  <property fmtid="{D5CDD505-2E9C-101B-9397-08002B2CF9AE}" pid="3" name="ICV">
    <vt:lpwstr>0803F182AC044BA3913AF2E555CD301E</vt:lpwstr>
  </property>
</Properties>
</file>