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5" y="3190875"/>
            <a:ext cx="3524250" cy="476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281237"/>
            <a:ext cx="11515725" cy="2295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85584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030128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004819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98639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96327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290630" y="394310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16832"/>
            <a:ext cx="11515725" cy="3648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2564904"/>
            <a:ext cx="3028950" cy="19240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4819952" y="220486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00928" y="220486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32629" y="220486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819952" y="292419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00928" y="292419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532629" y="292419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819952" y="357036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5527088" y="4228736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2601008" y="517971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159896" y="5179712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2176462"/>
            <a:ext cx="11477625" cy="2505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062287"/>
            <a:ext cx="714375" cy="7334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87464" y="3062287"/>
            <a:ext cx="714375" cy="7334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932616" y="3062287"/>
            <a:ext cx="714375" cy="733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7688" y="3927919"/>
            <a:ext cx="714375" cy="7334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36104" y="3927919"/>
            <a:ext cx="714375" cy="733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1784" y="3927919"/>
            <a:ext cx="714375" cy="733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1462" y="2276872"/>
            <a:ext cx="11649075" cy="2638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789039"/>
            <a:ext cx="3312368" cy="1126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279968" y="3158014"/>
            <a:ext cx="190839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53096" y="3789039"/>
            <a:ext cx="2510787" cy="1126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49632" y="3158014"/>
            <a:ext cx="144656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176712" y="3789039"/>
            <a:ext cx="3386919" cy="11262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473248" y="3158014"/>
            <a:ext cx="1951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988840"/>
            <a:ext cx="11515725" cy="3419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51984" y="353501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496648" y="3535018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51984" y="4256520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496648" y="4256520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951984" y="495146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96648" y="4951464"/>
            <a:ext cx="43204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2026-01-15T01:09:24Z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