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302" r:id="rId2"/>
    <p:sldId id="324" r:id="rId3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857500"/>
            <a:ext cx="11544300" cy="114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712" y="46380"/>
            <a:ext cx="5184576" cy="6765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0</Words>
  <Application>Microsoft Office PowerPoint</Application>
  <PresentationFormat>宽屏</PresentationFormat>
  <Paragraphs>0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6" baseType="lpstr">
      <vt:lpstr>宋体</vt:lpstr>
      <vt:lpstr>Arial</vt:lpstr>
      <vt:lpstr>Calibri</vt:lpstr>
      <vt:lpstr>默认设计模板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2026-01-14T07:42:07Z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