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5901055" y="3349625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42770" y="2595245"/>
            <a:ext cx="8505825" cy="16668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733550"/>
            <a:ext cx="11953875" cy="3390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79650" y="2564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15865" y="24930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67980" y="256476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88295" y="2420620"/>
            <a:ext cx="131254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650" y="314071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871720" y="32131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52080" y="32131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440035" y="3140710"/>
            <a:ext cx="13608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135505" y="37890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93319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96225" y="38608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488295" y="3789045"/>
            <a:ext cx="133540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279650" y="450913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871720" y="458089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96225" y="443674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416540" y="4500880"/>
            <a:ext cx="125285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196340"/>
            <a:ext cx="12192000" cy="539623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91360" y="364490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04155" y="3644900"/>
            <a:ext cx="1686560" cy="1068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07475" y="3500755"/>
            <a:ext cx="1784350" cy="578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3660" y="537337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19830" y="537337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807710" y="537337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040370" y="530098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056495" y="530098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88415" y="5949315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215640" y="6021070"/>
            <a:ext cx="99123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75765"/>
            <a:ext cx="12192000" cy="35064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55595" y="2708910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2708910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16315" y="2708910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5550" y="357314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67755" y="357314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80550" y="357314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991360" y="450913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944110" y="450913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0550" y="4509135"/>
            <a:ext cx="38735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845" y="1880870"/>
            <a:ext cx="11877675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740" y="4220845"/>
            <a:ext cx="86233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76135" y="4347845"/>
            <a:ext cx="86233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2026-01-19T05:43:34Z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