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84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313180"/>
            <a:ext cx="8420100" cy="150495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38350" y="3492500"/>
            <a:ext cx="8115300" cy="59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2310" y="1562100"/>
            <a:ext cx="1001077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68945" y="2273935"/>
            <a:ext cx="641350" cy="556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20544" y="3171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07125" y="3230880"/>
            <a:ext cx="320675" cy="2444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36874" y="31545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673499" y="317170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711089" y="396609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811044" y="47509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340475" y="4842510"/>
            <a:ext cx="368300" cy="29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47059" y="47509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883684" y="475095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9895" y="2486025"/>
            <a:ext cx="10972800" cy="1885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94865" y="4069715"/>
            <a:ext cx="4629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162925" y="3975735"/>
            <a:ext cx="46291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852295"/>
            <a:ext cx="11612245" cy="315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37105" y="4608830"/>
            <a:ext cx="301434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064885" y="3956050"/>
            <a:ext cx="24942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064885" y="4542155"/>
            <a:ext cx="340169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2570" y="1680845"/>
            <a:ext cx="11706225" cy="3495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48360" y="3616325"/>
            <a:ext cx="273050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2320" y="4286885"/>
            <a:ext cx="2730500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2795" y="4743450"/>
            <a:ext cx="675703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1145" y="1981200"/>
            <a:ext cx="11649075" cy="2895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717030" y="4268470"/>
            <a:ext cx="4527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917180" y="4230370"/>
            <a:ext cx="4527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47150" y="4268470"/>
            <a:ext cx="4527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062210" y="4230370"/>
            <a:ext cx="452755" cy="4330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82</cp:revision>
  <dcterms:created xsi:type="dcterms:W3CDTF">2015-09-16T06:44:00Z</dcterms:created>
  <dcterms:modified xsi:type="dcterms:W3CDTF">2026-02-01T14:31:16Z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