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84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04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1313180"/>
            <a:ext cx="8420100" cy="1504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90345" y="3559175"/>
            <a:ext cx="921067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704975"/>
            <a:ext cx="10991850" cy="34480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291580" y="4192270"/>
            <a:ext cx="49022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958705" y="4173220"/>
            <a:ext cx="49022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91130" y="4635500"/>
            <a:ext cx="49022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25540" y="4709795"/>
            <a:ext cx="49022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955280" y="4709795"/>
            <a:ext cx="49022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618980" y="4709795"/>
            <a:ext cx="224790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885950"/>
            <a:ext cx="11639550" cy="3086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645" y="3578225"/>
            <a:ext cx="304165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6120" y="4145280"/>
            <a:ext cx="304165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15645" y="4579620"/>
            <a:ext cx="8910320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371725"/>
            <a:ext cx="11515725" cy="2114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179195" y="3512185"/>
            <a:ext cx="22396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88720" y="4090035"/>
            <a:ext cx="47345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4835" y="3512185"/>
            <a:ext cx="22396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44360" y="4090035"/>
            <a:ext cx="473456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133600"/>
            <a:ext cx="11601450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455420"/>
            <a:ext cx="10706100" cy="4400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9330" y="2463165"/>
            <a:ext cx="2266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9330" y="3065780"/>
            <a:ext cx="4639310" cy="934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990715" y="2472690"/>
            <a:ext cx="226695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990715" y="3065780"/>
            <a:ext cx="4639310" cy="934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89330" y="4466590"/>
            <a:ext cx="826770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89330" y="5059680"/>
            <a:ext cx="4639310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04240" y="5513070"/>
            <a:ext cx="6983095" cy="452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2026-02-01T14:32:45Z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