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356" r:id="rId3"/>
    <p:sldId id="357" r:id="rId4"/>
    <p:sldId id="358" r:id="rId5"/>
    <p:sldId id="359" r:id="rId6"/>
    <p:sldId id="360" r:id="rId7"/>
    <p:sldId id="361" r:id="rId8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52270" y="1224280"/>
            <a:ext cx="8582025" cy="15335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57045" y="3307080"/>
            <a:ext cx="8677275" cy="666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43025" y="2290445"/>
            <a:ext cx="9505950" cy="22764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085975" y="4201795"/>
            <a:ext cx="1415415" cy="565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885815" y="4116705"/>
            <a:ext cx="1415415" cy="565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433560" y="4135120"/>
            <a:ext cx="1415415" cy="565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61035" y="1386840"/>
            <a:ext cx="10668000" cy="49625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179195" y="2736850"/>
            <a:ext cx="1812925" cy="14922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794635" y="2094230"/>
            <a:ext cx="1321435" cy="565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940935" y="2831465"/>
            <a:ext cx="1812925" cy="14922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556375" y="2188845"/>
            <a:ext cx="1321435" cy="565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655685" y="2736850"/>
            <a:ext cx="1812925" cy="14922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271125" y="2094230"/>
            <a:ext cx="1321435" cy="565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25805" y="4957445"/>
            <a:ext cx="1812925" cy="14922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341245" y="4314825"/>
            <a:ext cx="1321435" cy="565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940935" y="4857115"/>
            <a:ext cx="1812925" cy="14922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6556375" y="4214495"/>
            <a:ext cx="1321435" cy="565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825230" y="5074285"/>
            <a:ext cx="1812925" cy="14922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0440670" y="4431665"/>
            <a:ext cx="1321435" cy="565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6395" y="1833245"/>
            <a:ext cx="11458575" cy="31908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85190" y="3832860"/>
            <a:ext cx="6055995" cy="565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11505" y="4608195"/>
            <a:ext cx="6055995" cy="565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850" y="1852295"/>
            <a:ext cx="11544300" cy="31527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39445" y="3814445"/>
            <a:ext cx="3098165" cy="565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250055" y="3776980"/>
            <a:ext cx="3098165" cy="565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07365" y="4533265"/>
            <a:ext cx="3098165" cy="565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0050" y="2776220"/>
            <a:ext cx="11391900" cy="13049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9230995" y="3625215"/>
            <a:ext cx="895985" cy="565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3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81</cp:revision>
  <dcterms:created xsi:type="dcterms:W3CDTF">2015-09-16T06:44:00Z</dcterms:created>
  <dcterms:modified xsi:type="dcterms:W3CDTF">2026-02-02T01:16:04Z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