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775" y="1298575"/>
            <a:ext cx="8172450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5870" y="3487420"/>
            <a:ext cx="46196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671320"/>
            <a:ext cx="11458575" cy="3514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37105" y="2406650"/>
            <a:ext cx="7080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99640" y="2983230"/>
            <a:ext cx="7080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89955" y="2312670"/>
            <a:ext cx="7080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17895" y="2983230"/>
            <a:ext cx="7080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79635" y="2406650"/>
            <a:ext cx="7080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79635" y="2896870"/>
            <a:ext cx="708025" cy="490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952625"/>
            <a:ext cx="10287000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42490" y="4258310"/>
            <a:ext cx="6985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65980" y="4210685"/>
            <a:ext cx="6985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42480" y="4258310"/>
            <a:ext cx="6985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51060" y="4258310"/>
            <a:ext cx="69850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4970" y="2071370"/>
            <a:ext cx="11401425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6300" y="3833495"/>
            <a:ext cx="23895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07435" y="3804920"/>
            <a:ext cx="2389505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9330" y="4314190"/>
            <a:ext cx="8986520" cy="4718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1475" y="1752600"/>
            <a:ext cx="11449050" cy="3352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5550" y="3597275"/>
            <a:ext cx="27019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82065" y="4060190"/>
            <a:ext cx="314579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5920" y="4077970"/>
            <a:ext cx="270192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2435" y="4540885"/>
            <a:ext cx="314579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2080895"/>
            <a:ext cx="11439525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6300" y="3230880"/>
            <a:ext cx="260667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6300" y="3778885"/>
            <a:ext cx="260667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72230" y="3797300"/>
            <a:ext cx="260667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955" y="4373880"/>
            <a:ext cx="9373235" cy="5092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2026-02-01T14:55:26Z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