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6" r:id="rId3"/>
    <p:sldId id="357" r:id="rId4"/>
    <p:sldId id="358" r:id="rId5"/>
    <p:sldId id="359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5410" y="1213485"/>
            <a:ext cx="6343650" cy="15716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395" y="3511550"/>
            <a:ext cx="52197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7470" y="1638300"/>
            <a:ext cx="949642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6645" y="1938020"/>
            <a:ext cx="745807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" y="3580765"/>
            <a:ext cx="98107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9225" y="977900"/>
            <a:ext cx="9353550" cy="5771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2026-02-01T12:32:46Z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