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356" r:id="rId3"/>
    <p:sldId id="361" r:id="rId4"/>
    <p:sldId id="367" r:id="rId5"/>
    <p:sldId id="363" r:id="rId6"/>
    <p:sldId id="364" r:id="rId7"/>
    <p:sldId id="365" r:id="rId8"/>
    <p:sldId id="366" r:id="rId9"/>
    <p:sldId id="368" r:id="rId10"/>
    <p:sldId id="369" r:id="rId1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handoutMaster" Target="handoutMasters/handoutMaster1.xml"/><Relationship Id="rId12" Type="http://schemas.openxmlformats.org/officeDocument/2006/relationships/notesMaster" Target="notesMasters/notesMaster1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9.png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38250"/>
            <a:ext cx="84867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402965"/>
            <a:ext cx="5391150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6395" y="1533525"/>
            <a:ext cx="11458575" cy="3790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5115" y="2827020"/>
            <a:ext cx="959167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5045" y="1490345"/>
            <a:ext cx="10201275" cy="3876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49440" y="2146935"/>
            <a:ext cx="1676400" cy="16002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357995" y="3926840"/>
            <a:ext cx="1838325" cy="15024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6325" y="1795145"/>
            <a:ext cx="10039350" cy="3267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90310" y="1607185"/>
            <a:ext cx="2162175" cy="18097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50035" y="3352165"/>
            <a:ext cx="2400300" cy="171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66420" y="1447800"/>
            <a:ext cx="11058525" cy="3962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5325" y="1714500"/>
            <a:ext cx="10801350" cy="3429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83300" y="1801495"/>
            <a:ext cx="28632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54725" y="2406650"/>
            <a:ext cx="286321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528685" y="3495675"/>
            <a:ext cx="2657475" cy="1647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264285"/>
            <a:ext cx="11477625" cy="4600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5040" y="5864860"/>
            <a:ext cx="10096500" cy="923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089775" y="2738755"/>
            <a:ext cx="3524250" cy="9048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23225" y="3867150"/>
            <a:ext cx="2590800" cy="190055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6870" y="5864860"/>
            <a:ext cx="11642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4320" y="6392545"/>
            <a:ext cx="1164272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6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18895"/>
            <a:ext cx="11515725" cy="4610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9785" y="3230880"/>
            <a:ext cx="11033125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20420" y="5017135"/>
            <a:ext cx="11033125" cy="972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52450" y="2071370"/>
            <a:ext cx="11087100" cy="2714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11584" y="42683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2026-02-02T01:49:11Z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