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4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0515" y="1570355"/>
            <a:ext cx="58864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865" y="3774440"/>
            <a:ext cx="46672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745" y="1833245"/>
            <a:ext cx="1036320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35295" y="2608580"/>
            <a:ext cx="11461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3230" y="3284220"/>
            <a:ext cx="11461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2970" y="4006215"/>
            <a:ext cx="11461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6930" y="4553585"/>
            <a:ext cx="11461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362200"/>
            <a:ext cx="11487150" cy="2133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3715" y="3311525"/>
            <a:ext cx="32194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60795" y="3268345"/>
            <a:ext cx="32194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7920" y="3268345"/>
            <a:ext cx="32194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6960" y="4018280"/>
            <a:ext cx="32194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8800" y="4046220"/>
            <a:ext cx="32194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62235" y="4018280"/>
            <a:ext cx="247015" cy="34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045" y="1320165"/>
            <a:ext cx="10106025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7460" y="5478145"/>
            <a:ext cx="242125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75125" y="5515610"/>
            <a:ext cx="242125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7460" y="6115685"/>
            <a:ext cx="29076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381760"/>
            <a:ext cx="11667490" cy="501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72919" y="33114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15759" y="26268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180" y="5365750"/>
            <a:ext cx="4639945" cy="70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390" y="6031230"/>
            <a:ext cx="4639945" cy="70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2026-02-01T13:50:35Z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