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84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57525" y="3478530"/>
            <a:ext cx="60769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6350" y="1438910"/>
            <a:ext cx="9639300" cy="441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14020" y="1459230"/>
            <a:ext cx="11363325" cy="4943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55009" y="26833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79340" y="4625340"/>
            <a:ext cx="180276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1254" y="54596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563370"/>
            <a:ext cx="96488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207159" y="23081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05859" y="488747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221095" y="5393690"/>
            <a:ext cx="23469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2026-02-01T14:35:06Z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