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56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678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9920" y="2722880"/>
            <a:ext cx="8391525" cy="981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0245" y="1473200"/>
            <a:ext cx="10668000" cy="46291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454275" y="5441950"/>
            <a:ext cx="67754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33900" y="4553585"/>
            <a:ext cx="67754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27800" y="3825875"/>
            <a:ext cx="67754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920605" y="5441950"/>
            <a:ext cx="677545" cy="537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333500"/>
            <a:ext cx="11553825" cy="4191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556385" y="4973320"/>
            <a:ext cx="45021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93620" y="5001895"/>
            <a:ext cx="299720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775585" y="5001895"/>
            <a:ext cx="45021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24605" y="4973320"/>
            <a:ext cx="45021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08750" y="4973320"/>
            <a:ext cx="45021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245985" y="5001895"/>
            <a:ext cx="299720" cy="3486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727950" y="5001895"/>
            <a:ext cx="45021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776970" y="4973320"/>
            <a:ext cx="450215" cy="4057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414780"/>
            <a:ext cx="11496675" cy="41719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04240" y="4349115"/>
            <a:ext cx="303911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576445" y="4301490"/>
            <a:ext cx="303911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34770" y="5123815"/>
            <a:ext cx="8860790" cy="75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8820" y="1256030"/>
            <a:ext cx="10753725" cy="547941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32815" y="5502275"/>
            <a:ext cx="258572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59580" y="5502275"/>
            <a:ext cx="258572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32815" y="6162040"/>
            <a:ext cx="8766175" cy="573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95120" y="1409700"/>
            <a:ext cx="9001125" cy="40386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246630" y="4245610"/>
            <a:ext cx="416369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237105" y="4935855"/>
            <a:ext cx="416369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33450" y="2499995"/>
            <a:ext cx="10325100" cy="18573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311275" y="3007360"/>
            <a:ext cx="44094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96365" y="3574415"/>
            <a:ext cx="519430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1252220"/>
            <a:ext cx="10782300" cy="4352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42340" y="3176905"/>
            <a:ext cx="346456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42340" y="3837305"/>
            <a:ext cx="346456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66775" y="4584065"/>
            <a:ext cx="6007100" cy="14446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1419860"/>
            <a:ext cx="11591925" cy="44481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898765" y="213804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916430" y="284670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441315" y="279844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783705" y="4017645"/>
            <a:ext cx="202755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615555" y="471741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812290" y="545465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441315" y="537781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1367790"/>
            <a:ext cx="10791825" cy="46958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709545" y="124015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567295" y="118364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977130" y="1844040"/>
            <a:ext cx="207581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795385" y="1900555"/>
            <a:ext cx="164973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444115" y="2571750"/>
            <a:ext cx="199961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479550" y="317690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169150" y="323215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7" name="椭圆 26"/>
          <p:cNvSpPr/>
          <p:nvPr/>
        </p:nvSpPr>
        <p:spPr>
          <a:xfrm>
            <a:off x="2307651" y="486188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1" name="椭圆 10"/>
          <p:cNvSpPr/>
          <p:nvPr/>
        </p:nvSpPr>
        <p:spPr>
          <a:xfrm>
            <a:off x="6088441" y="4842838"/>
            <a:ext cx="361714" cy="36004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2" name="椭圆 11"/>
          <p:cNvSpPr/>
          <p:nvPr/>
        </p:nvSpPr>
        <p:spPr>
          <a:xfrm>
            <a:off x="9850755" y="4805045"/>
            <a:ext cx="371475" cy="36004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3" name="椭圆 12"/>
          <p:cNvSpPr/>
          <p:nvPr/>
        </p:nvSpPr>
        <p:spPr>
          <a:xfrm>
            <a:off x="2242185" y="5579110"/>
            <a:ext cx="427355" cy="3689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4" name="椭圆 13"/>
          <p:cNvSpPr/>
          <p:nvPr/>
        </p:nvSpPr>
        <p:spPr>
          <a:xfrm>
            <a:off x="6003925" y="5579110"/>
            <a:ext cx="427355" cy="3689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  <p:sp>
        <p:nvSpPr>
          <p:cNvPr id="15" name="椭圆 14"/>
          <p:cNvSpPr/>
          <p:nvPr/>
        </p:nvSpPr>
        <p:spPr>
          <a:xfrm>
            <a:off x="9604375" y="5579110"/>
            <a:ext cx="427355" cy="36893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 dirty="0" smtClean="0"/>
              <a:t>  </a:t>
            </a:r>
            <a:endParaRPr lang="zh-CN" altLang="en-US" dirty="0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27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316355"/>
            <a:ext cx="10868025" cy="50863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7992745" y="117348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68090" y="241173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14700" y="373507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31950" y="445325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32735" y="512445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940300" y="586168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3850" y="1657350"/>
            <a:ext cx="11544300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720465" y="242125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559800" y="240220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790565" y="398018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61670" y="1245235"/>
            <a:ext cx="10868025" cy="53721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531870" y="327152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6546850" y="537019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1449070"/>
            <a:ext cx="10896600" cy="4676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461770" y="209042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433195" y="345694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823720"/>
            <a:ext cx="11525250" cy="32099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077845" y="3612515"/>
            <a:ext cx="51562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87370" y="4217670"/>
            <a:ext cx="51562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886575" y="3612515"/>
            <a:ext cx="51562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896100" y="4217670"/>
            <a:ext cx="51562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695305" y="3612515"/>
            <a:ext cx="51562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04830" y="4217670"/>
            <a:ext cx="515620" cy="4616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4545" y="1623695"/>
            <a:ext cx="10582275" cy="36099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955290" y="1986915"/>
            <a:ext cx="45021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89250" y="2601595"/>
            <a:ext cx="45021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25920" y="1864360"/>
            <a:ext cx="45021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92900" y="2601595"/>
            <a:ext cx="51625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572115" y="1864360"/>
            <a:ext cx="45021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539095" y="2601595"/>
            <a:ext cx="516255" cy="4622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643505" y="398081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577465" y="4755515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5337175" y="393319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71135" y="470789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964805" y="393319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970520" y="470789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913745" y="393319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10847705" y="4707890"/>
            <a:ext cx="82804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WPS 演示</Application>
  <PresentationFormat>宽屏</PresentationFormat>
  <Paragraphs>12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79</cp:revision>
  <dcterms:created xsi:type="dcterms:W3CDTF">2015-09-16T06:44:00Z</dcterms:created>
  <dcterms:modified xsi:type="dcterms:W3CDTF">2026-02-01T09:30:58Z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