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0770" y="3234055"/>
            <a:ext cx="46291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2071370"/>
            <a:ext cx="114681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88235" y="2831465"/>
            <a:ext cx="527685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08220" y="2840990"/>
            <a:ext cx="527685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58485" y="2831465"/>
            <a:ext cx="527685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0810" y="2840990"/>
            <a:ext cx="527685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5935" y="2840990"/>
            <a:ext cx="527685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28735" y="2840990"/>
            <a:ext cx="527685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82910" y="2840990"/>
            <a:ext cx="527685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79485" y="3785870"/>
            <a:ext cx="75438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11425" y="4381500"/>
            <a:ext cx="75438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838325"/>
            <a:ext cx="11372850" cy="3181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65680" y="460819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5360" y="460819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49410" y="460819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666875"/>
            <a:ext cx="10239375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3600" y="4759325"/>
            <a:ext cx="23133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66765" y="4749800"/>
            <a:ext cx="23133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2065" y="4759325"/>
            <a:ext cx="23133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43025"/>
            <a:ext cx="10401300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1950" y="3937000"/>
            <a:ext cx="2048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23970" y="3937000"/>
            <a:ext cx="2048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71895" y="3937000"/>
            <a:ext cx="2048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87740" y="3937000"/>
            <a:ext cx="2048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3440" y="5071110"/>
            <a:ext cx="130175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278630" y="5023485"/>
            <a:ext cx="130175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23660" y="4949190"/>
            <a:ext cx="130175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49030" y="4949190"/>
            <a:ext cx="130175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585720"/>
            <a:ext cx="11506200" cy="1685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7825" y="329438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74630" y="258572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9830" y="31464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5255" y="37058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2026-02-02T01:01:39Z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