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0990" y="1334135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387090"/>
            <a:ext cx="78486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38910"/>
            <a:ext cx="1117282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9000" y="4756150"/>
            <a:ext cx="78994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6390" y="5403215"/>
            <a:ext cx="986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5510" y="4756150"/>
            <a:ext cx="986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0365" y="5403215"/>
            <a:ext cx="986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9625" y="4756150"/>
            <a:ext cx="986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4815" y="5403215"/>
            <a:ext cx="986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63040"/>
            <a:ext cx="108299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4695" y="1576705"/>
            <a:ext cx="8172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6995" y="1520190"/>
            <a:ext cx="8172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7090" y="2298700"/>
            <a:ext cx="8172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4240" y="2327275"/>
            <a:ext cx="8172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6385" y="3902710"/>
            <a:ext cx="35814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0345" y="3902710"/>
            <a:ext cx="30162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6525" y="4634230"/>
            <a:ext cx="30162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69300" y="4653280"/>
            <a:ext cx="30162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6525" y="5403215"/>
            <a:ext cx="30162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69300" y="5403215"/>
            <a:ext cx="30162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647950"/>
            <a:ext cx="11668125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2035" y="3621405"/>
            <a:ext cx="152209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283335"/>
            <a:ext cx="1163002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155" y="6182995"/>
            <a:ext cx="13430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7110" y="6182995"/>
            <a:ext cx="13430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1055" y="6182995"/>
            <a:ext cx="202692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2540" y="6155055"/>
            <a:ext cx="151130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2026-02-01T13:47:59Z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