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9890" y="1236980"/>
            <a:ext cx="5857875" cy="1543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2945" y="3502025"/>
            <a:ext cx="556260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411605"/>
            <a:ext cx="11468100" cy="4895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15795" y="4324350"/>
            <a:ext cx="895985" cy="414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85030" y="4315460"/>
            <a:ext cx="895985" cy="414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55510" y="4249420"/>
            <a:ext cx="895985" cy="414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02190" y="4315460"/>
            <a:ext cx="895985" cy="414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65830" y="4738370"/>
            <a:ext cx="895985" cy="414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47690" y="4852035"/>
            <a:ext cx="895985" cy="414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63535" y="4871085"/>
            <a:ext cx="895985" cy="414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51495" y="5400675"/>
            <a:ext cx="895985" cy="414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90700" y="5893435"/>
            <a:ext cx="895985" cy="414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414145"/>
            <a:ext cx="10906125" cy="4029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99930" y="129095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15565" y="188658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07275" y="191516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47715" y="3146425"/>
            <a:ext cx="245618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08220" y="435356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64655" y="439102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41545" y="512826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764655" y="510921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533525"/>
            <a:ext cx="11458575" cy="3790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70050" y="212280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24295" y="323786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9435" y="1517650"/>
            <a:ext cx="10887075" cy="2028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910" y="3769995"/>
            <a:ext cx="10896600" cy="1666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07285" y="249110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02270" y="251968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3035" y="432054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9095" y="1454150"/>
            <a:ext cx="11315700" cy="4914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06040" y="218884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46850" y="219773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65105" y="209359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38120" y="287782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55130" y="283083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98810" y="287782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5425" y="1685925"/>
            <a:ext cx="9201150" cy="3486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66545" y="2292350"/>
            <a:ext cx="432625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47690" y="447611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80935" y="444754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86240" y="447611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2042795"/>
            <a:ext cx="10906125" cy="2771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3525" y="1990725"/>
            <a:ext cx="9124950" cy="2876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23060" y="2396490"/>
            <a:ext cx="483743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604010" y="3029585"/>
            <a:ext cx="629221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77695" y="4409440"/>
            <a:ext cx="201104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49420" y="4437380"/>
            <a:ext cx="201104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60490" y="4409440"/>
            <a:ext cx="201104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76335" y="4409440"/>
            <a:ext cx="201104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87</cp:revision>
  <dcterms:created xsi:type="dcterms:W3CDTF">2015-09-16T06:44:00Z</dcterms:created>
  <dcterms:modified xsi:type="dcterms:W3CDTF">2026-02-02T01:12:28Z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