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2771140"/>
            <a:ext cx="86106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2105025"/>
            <a:ext cx="100393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7870" y="4178300"/>
            <a:ext cx="41529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40180"/>
            <a:ext cx="115062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3305" y="5922010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3740" y="5922010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7360" y="5922010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71700"/>
            <a:ext cx="115062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06040" y="3493135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4180" y="3616325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4910" y="4111625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638300"/>
            <a:ext cx="104108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6660" y="2717800"/>
            <a:ext cx="397827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6185" y="3511550"/>
            <a:ext cx="397827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6660" y="4126230"/>
            <a:ext cx="397827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6365" y="4645025"/>
            <a:ext cx="755967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440" y="1406525"/>
            <a:ext cx="108489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2700" y="2717800"/>
            <a:ext cx="378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1590" y="3435985"/>
            <a:ext cx="378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805" y="5005070"/>
            <a:ext cx="180340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2640" y="5043170"/>
            <a:ext cx="309753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2700" y="5742305"/>
            <a:ext cx="65093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473200"/>
            <a:ext cx="107918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0005" y="3804920"/>
            <a:ext cx="104775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0345" y="5014595"/>
            <a:ext cx="38265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4780" y="5751830"/>
            <a:ext cx="38265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289685"/>
            <a:ext cx="10791825" cy="552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440" y="4391025"/>
            <a:ext cx="606615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05" y="5033645"/>
            <a:ext cx="372300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8580" y="4965700"/>
            <a:ext cx="372300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770" y="5778500"/>
            <a:ext cx="372300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0675" y="5731510"/>
            <a:ext cx="372300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3160" y="6353175"/>
            <a:ext cx="410083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35100"/>
            <a:ext cx="1160145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42180" y="2198370"/>
            <a:ext cx="10013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81225" y="2898140"/>
            <a:ext cx="10013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8735" y="5922645"/>
            <a:ext cx="10013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7135" y="5922645"/>
            <a:ext cx="10013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7435" y="5866130"/>
            <a:ext cx="5867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88400" y="5922645"/>
            <a:ext cx="8026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51845" y="5922645"/>
            <a:ext cx="5867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00810"/>
            <a:ext cx="1082040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664" y="1867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17524" y="26618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5104" y="26713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1379" y="3351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7135" y="3361055"/>
            <a:ext cx="11144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1770" y="3994150"/>
            <a:ext cx="8870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1775" y="4088765"/>
            <a:ext cx="7086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55594" y="47312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09090" y="5431155"/>
            <a:ext cx="70802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68755"/>
            <a:ext cx="10829925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13535" y="2132330"/>
            <a:ext cx="163322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18610" y="2132330"/>
            <a:ext cx="148272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9090" y="2132330"/>
            <a:ext cx="163322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4840" y="2066290"/>
            <a:ext cx="163322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9680" y="3793490"/>
            <a:ext cx="33083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4485" y="3793490"/>
            <a:ext cx="33083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2330" y="4606290"/>
            <a:ext cx="33083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39965" y="4634230"/>
            <a:ext cx="33083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57055" y="5881370"/>
            <a:ext cx="1096645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20825"/>
            <a:ext cx="1159192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32735" y="2283460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78620" y="4778375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283335"/>
            <a:ext cx="108489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8715" y="1283335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9555" y="3996055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6390" y="5385435"/>
            <a:ext cx="603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18945"/>
            <a:ext cx="115443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6090" y="3653790"/>
            <a:ext cx="8787765" cy="96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33550"/>
            <a:ext cx="114871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1710" y="3426460"/>
            <a:ext cx="52832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3015" y="4721225"/>
            <a:ext cx="52832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33575"/>
            <a:ext cx="1150620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94625" y="4258310"/>
            <a:ext cx="42545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2026-02-01T08:55:40Z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