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56" r:id="rId3"/>
    <p:sldId id="361" r:id="rId4"/>
    <p:sldId id="362" r:id="rId5"/>
    <p:sldId id="363" r:id="rId6"/>
    <p:sldId id="364" r:id="rId7"/>
    <p:sldId id="365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065" y="1291590"/>
            <a:ext cx="6715125" cy="153352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6795" y="3326130"/>
            <a:ext cx="5057775" cy="62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918970"/>
            <a:ext cx="11544300" cy="3019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9335" y="3787775"/>
            <a:ext cx="210947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04900" y="4429760"/>
            <a:ext cx="585152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1975" y="2447925"/>
            <a:ext cx="11068050" cy="1962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9630" y="3175000"/>
            <a:ext cx="328104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25195" y="3901440"/>
            <a:ext cx="328104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" y="1369060"/>
            <a:ext cx="11430000" cy="4762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27455" y="3175000"/>
            <a:ext cx="40932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8225" y="3817620"/>
            <a:ext cx="40932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00115" y="3231515"/>
            <a:ext cx="40932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810885" y="3874135"/>
            <a:ext cx="40932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42365" y="5093335"/>
            <a:ext cx="40932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53135" y="5735955"/>
            <a:ext cx="409321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943100"/>
            <a:ext cx="11525250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96240" y="3853815"/>
            <a:ext cx="353631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1190" y="3853815"/>
            <a:ext cx="353631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2460" y="4406265"/>
            <a:ext cx="353631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2280920"/>
            <a:ext cx="11496675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21055" y="3503930"/>
            <a:ext cx="2637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025265" y="3531870"/>
            <a:ext cx="263779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1375" y="4067810"/>
            <a:ext cx="762762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86</cp:revision>
  <dcterms:created xsi:type="dcterms:W3CDTF">2015-09-16T06:44:00Z</dcterms:created>
  <dcterms:modified xsi:type="dcterms:W3CDTF">2026-02-02T01:53:24Z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