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57" r:id="rId4"/>
    <p:sldId id="358" r:id="rId5"/>
    <p:sldId id="359" r:id="rId6"/>
    <p:sldId id="360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04770" y="1617980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3075" y="3832860"/>
            <a:ext cx="533400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762125"/>
            <a:ext cx="11382375" cy="3333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34594" y="4296929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8968264" y="42785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985645"/>
            <a:ext cx="11106150" cy="2886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61515" y="4005580"/>
            <a:ext cx="5740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4784725" y="4033520"/>
            <a:ext cx="5740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86370" y="4005580"/>
            <a:ext cx="5740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21975" y="4005580"/>
            <a:ext cx="574040" cy="4432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38150" y="1388110"/>
            <a:ext cx="11315700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58645" y="3695700"/>
            <a:ext cx="462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525770" y="3761105"/>
            <a:ext cx="462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95765" y="3695700"/>
            <a:ext cx="46228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27490" y="6003925"/>
            <a:ext cx="262699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57020" y="2223770"/>
            <a:ext cx="9077325" cy="2409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105140" y="3348990"/>
            <a:ext cx="2627630" cy="7054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2026-02-01T13:42:49Z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