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84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0515" y="1355090"/>
            <a:ext cx="58864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1515" y="3492500"/>
            <a:ext cx="49911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72895"/>
            <a:ext cx="11610975" cy="442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02765" y="5412105"/>
            <a:ext cx="95377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184650" y="5317490"/>
            <a:ext cx="95377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7210" y="5412105"/>
            <a:ext cx="95377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0700" y="5412105"/>
            <a:ext cx="95377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2114550"/>
            <a:ext cx="11125200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5958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17374" y="42512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459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4599" y="42512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085" y="2047875"/>
            <a:ext cx="10360660" cy="2762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77755" y="2689860"/>
            <a:ext cx="63246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48015" y="3700780"/>
            <a:ext cx="63246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2128520"/>
            <a:ext cx="11125200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16950" y="1981200"/>
            <a:ext cx="61341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4780" y="3757930"/>
            <a:ext cx="61341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004695"/>
            <a:ext cx="11334750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99949" y="32301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56454" y="32301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7594" y="42131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2026-02-01T14:27:51Z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