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62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3339465"/>
            <a:ext cx="86772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14220"/>
            <a:ext cx="1156335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27800" y="267081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41845" y="371983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381760"/>
            <a:ext cx="11420475" cy="4905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8415" y="2056130"/>
            <a:ext cx="1868805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59500" y="2169160"/>
            <a:ext cx="1868805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9000" y="2263775"/>
            <a:ext cx="1868805" cy="1567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280" y="4995545"/>
            <a:ext cx="1528445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740" y="4967605"/>
            <a:ext cx="1935480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12670" y="433387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622165" y="4995545"/>
            <a:ext cx="1528445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59500" y="4995545"/>
            <a:ext cx="1935480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50610" y="43618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425180" y="4927600"/>
            <a:ext cx="1528445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871075" y="4879975"/>
            <a:ext cx="1935480" cy="1407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53625" y="433387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43125"/>
            <a:ext cx="11515725" cy="2571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3090" y="3284855"/>
            <a:ext cx="55264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1960" y="3927475"/>
            <a:ext cx="55264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2328545"/>
            <a:ext cx="11477625" cy="2200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0915" y="3464560"/>
            <a:ext cx="42037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26185" y="4126230"/>
            <a:ext cx="42037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7845" y="3464560"/>
            <a:ext cx="420370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68795" y="4018915"/>
            <a:ext cx="45631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2090420"/>
            <a:ext cx="10772775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43505" y="299148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43655" y="299148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67075" y="359600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92525" y="3794125"/>
            <a:ext cx="151765" cy="28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32550" y="3794125"/>
            <a:ext cx="151765" cy="28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98995" y="3794125"/>
            <a:ext cx="151765" cy="283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27190" y="359600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169660" y="4239260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71760" y="299148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76280" y="359600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38665" y="4239260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42830" y="3689985"/>
            <a:ext cx="328930" cy="387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2026-02-02T01:19:10Z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