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384" r:id="rId3"/>
    <p:sldId id="357" r:id="rId4"/>
    <p:sldId id="358" r:id="rId5"/>
    <p:sldId id="359" r:id="rId6"/>
    <p:sldId id="360" r:id="rId7"/>
    <p:sldId id="361" r:id="rId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85950" y="1313180"/>
            <a:ext cx="8420100" cy="1504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368040"/>
            <a:ext cx="50673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1530" y="1876425"/>
            <a:ext cx="10256520" cy="3105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70430" y="3230880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727960" y="3911600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83840" y="4563745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510905" y="3230880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172575" y="3911600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24315" y="4563745"/>
            <a:ext cx="613410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2490470"/>
            <a:ext cx="11715750" cy="18764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019290" y="3942715"/>
            <a:ext cx="4527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364470" y="3942715"/>
            <a:ext cx="452755" cy="4241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79500" y="1880870"/>
            <a:ext cx="9315450" cy="30956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09685" y="3162300"/>
            <a:ext cx="4622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77915" y="3861435"/>
            <a:ext cx="4622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99075" y="4476750"/>
            <a:ext cx="4622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953250" y="4476750"/>
            <a:ext cx="46228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718945"/>
            <a:ext cx="11639550" cy="3419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91510" y="3124835"/>
            <a:ext cx="6134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423660" y="3937635"/>
            <a:ext cx="6134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094865" y="4638675"/>
            <a:ext cx="613410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37845" y="2557145"/>
            <a:ext cx="11115675" cy="1743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78305" y="3671570"/>
            <a:ext cx="212407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81</cp:revision>
  <dcterms:created xsi:type="dcterms:W3CDTF">2015-09-16T06:44:00Z</dcterms:created>
  <dcterms:modified xsi:type="dcterms:W3CDTF">2026-02-01T14:29:25Z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