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56" r:id="rId3"/>
    <p:sldId id="357" r:id="rId4"/>
    <p:sldId id="358" r:id="rId5"/>
    <p:sldId id="359" r:id="rId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2270" y="1224280"/>
            <a:ext cx="8582025" cy="1533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4845" y="3425825"/>
            <a:ext cx="578167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5400" y="1420495"/>
            <a:ext cx="9601200" cy="459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4350" y="1842770"/>
            <a:ext cx="11163300" cy="3171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4345" y="1285875"/>
            <a:ext cx="11125200" cy="4286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0245" y="5572125"/>
            <a:ext cx="9639300" cy="1133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5265" y="5380355"/>
            <a:ext cx="46672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2026-02-01T13:17:16Z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