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58" r:id="rId5"/>
    <p:sldId id="359" r:id="rId6"/>
    <p:sldId id="360" r:id="rId7"/>
    <p:sldId id="361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2270" y="1224280"/>
            <a:ext cx="8582025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8155" y="3435350"/>
            <a:ext cx="869632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5300" y="1766570"/>
            <a:ext cx="11201400" cy="3324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33600" y="3145790"/>
            <a:ext cx="2039620" cy="2115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54345" y="3259455"/>
            <a:ext cx="2039620" cy="2115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00160" y="3145790"/>
            <a:ext cx="2039620" cy="2115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22345" y="251015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09765" y="246316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63860" y="2510155"/>
            <a:ext cx="123634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537970"/>
            <a:ext cx="11496675" cy="3781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21240" y="314579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55200" y="391096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921240" y="468566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162175"/>
            <a:ext cx="11591925" cy="2533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9150" y="2860040"/>
            <a:ext cx="512000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3110" y="3531235"/>
            <a:ext cx="512000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9150" y="4211320"/>
            <a:ext cx="550735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5920" y="2157095"/>
            <a:ext cx="11439525" cy="2543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1685" y="3502025"/>
            <a:ext cx="38449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06340" y="3473450"/>
            <a:ext cx="38449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2815" y="4220210"/>
            <a:ext cx="38449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047875"/>
            <a:ext cx="11525250" cy="2762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86045" y="2954020"/>
            <a:ext cx="73533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42560" y="3568065"/>
            <a:ext cx="73533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42560" y="4314825"/>
            <a:ext cx="735330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2026-02-02T01:20:31Z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