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61" r:id="rId4"/>
    <p:sldId id="362" r:id="rId5"/>
    <p:sldId id="363" r:id="rId6"/>
    <p:sldId id="364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9065" y="1291590"/>
            <a:ext cx="6715125" cy="1533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50135" y="3406775"/>
            <a:ext cx="73723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1666875"/>
            <a:ext cx="11144250" cy="35242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92960" y="4739005"/>
            <a:ext cx="64008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26125" y="4823460"/>
            <a:ext cx="92075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187305" y="4739005"/>
            <a:ext cx="92075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270000"/>
            <a:ext cx="10877550" cy="5381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77135" y="2852420"/>
            <a:ext cx="64960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47410" y="2834005"/>
            <a:ext cx="64960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636885" y="2852420"/>
            <a:ext cx="64960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02205" y="3790315"/>
            <a:ext cx="102362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836025" y="3828415"/>
            <a:ext cx="102362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602990" y="4400550"/>
            <a:ext cx="102362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540250" y="5995035"/>
            <a:ext cx="45148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773285" y="5441950"/>
            <a:ext cx="45148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809750"/>
            <a:ext cx="11477625" cy="3238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45475" y="2271395"/>
            <a:ext cx="3696970" cy="11925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37525" y="3640455"/>
            <a:ext cx="3696970" cy="18478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1737995"/>
            <a:ext cx="11563350" cy="3381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0890" y="4194175"/>
            <a:ext cx="11330305" cy="11830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85</cp:revision>
  <dcterms:created xsi:type="dcterms:W3CDTF">2015-09-16T06:44:00Z</dcterms:created>
  <dcterms:modified xsi:type="dcterms:W3CDTF">2026-02-02T01:54:17Z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