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4" r:id="rId3"/>
    <p:sldId id="385" r:id="rId4"/>
    <p:sldId id="357" r:id="rId5"/>
    <p:sldId id="358" r:id="rId6"/>
    <p:sldId id="359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9465" y="1525905"/>
            <a:ext cx="5210175" cy="76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695" y="3105150"/>
            <a:ext cx="66579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50340"/>
            <a:ext cx="11620500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5820" y="4953000"/>
            <a:ext cx="97745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1840" y="5591175"/>
            <a:ext cx="97745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335" y="6125845"/>
            <a:ext cx="97745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33525"/>
            <a:ext cx="1163002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2950" y="3611880"/>
            <a:ext cx="1116838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42315" y="4192905"/>
            <a:ext cx="1116838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950" y="4769485"/>
            <a:ext cx="1116838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604645"/>
            <a:ext cx="1135380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5345" y="3592830"/>
            <a:ext cx="1003681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1840" y="4183380"/>
            <a:ext cx="1003681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495" y="4765040"/>
            <a:ext cx="1003681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147570"/>
            <a:ext cx="11372850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87370" y="3687445"/>
            <a:ext cx="7054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69965" y="3687445"/>
            <a:ext cx="7054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6850" y="3687445"/>
            <a:ext cx="7054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2026-02-01T14:48:06Z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