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5410" y="1213485"/>
            <a:ext cx="6343650" cy="15716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3482975"/>
            <a:ext cx="821055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325880"/>
            <a:ext cx="10563225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1895" y="3589020"/>
            <a:ext cx="7334250" cy="2381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37005" y="5893435"/>
            <a:ext cx="1032510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6860" y="5970270"/>
            <a:ext cx="1032510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98410" y="5970270"/>
            <a:ext cx="1257300" cy="603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899920"/>
            <a:ext cx="11506200" cy="3057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67049" y="38371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90464" y="38371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72909" y="38371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1225" y="4561205"/>
            <a:ext cx="52343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" y="1562735"/>
            <a:ext cx="11410950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833245"/>
            <a:ext cx="10810875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0275" y="2842895"/>
            <a:ext cx="3397250" cy="1802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5820" y="4596765"/>
            <a:ext cx="4878070" cy="1802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9825" y="2336165"/>
            <a:ext cx="5280660" cy="175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0460" y="4090035"/>
            <a:ext cx="5280660" cy="1755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2026-02-01T15:03:02Z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