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45410" y="1213485"/>
            <a:ext cx="6343650" cy="1571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3340735"/>
            <a:ext cx="67056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57300"/>
            <a:ext cx="11477625" cy="545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0805" y="2618105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73845" y="2599690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64825" y="2618105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10805" y="3202940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3845" y="3305810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08945" y="3202940"/>
            <a:ext cx="798830" cy="45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05560" y="5097145"/>
            <a:ext cx="4530725" cy="161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46495" y="5153660"/>
            <a:ext cx="3331845" cy="161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828800"/>
            <a:ext cx="1112520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4470" y="3508375"/>
            <a:ext cx="2290445" cy="1520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1390" y="3368675"/>
            <a:ext cx="3892550" cy="183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1375" y="3930650"/>
            <a:ext cx="9861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325880"/>
            <a:ext cx="11468100" cy="5000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52719" y="41838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3324" y="563804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0559" y="56094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9180" y="4041775"/>
            <a:ext cx="497205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2026-02-01T15:01:39Z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