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84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8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4725" y="3322320"/>
            <a:ext cx="51625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99920"/>
            <a:ext cx="1155382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97760" y="35020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1100" y="42392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79010" y="27838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47380" y="423926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23095" y="35020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2770" y="27838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2950" y="2057400"/>
            <a:ext cx="10706100" cy="2743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72230" y="310769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83000" y="3834765"/>
            <a:ext cx="18923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08300" y="3844290"/>
            <a:ext cx="18923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28595" y="4345305"/>
            <a:ext cx="18923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71215" y="3740150"/>
            <a:ext cx="189230" cy="321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2595" y="311721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25540" y="310769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16165" y="369379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792595" y="266319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665970" y="310769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32160" y="311721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27640" y="374015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289540" y="2740025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665970" y="2663190"/>
            <a:ext cx="30226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918970"/>
            <a:ext cx="11458575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237865"/>
            <a:ext cx="15843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34615" y="3247390"/>
            <a:ext cx="15843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685" y="3880485"/>
            <a:ext cx="31527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6075" y="3813175"/>
            <a:ext cx="31527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8000" y="4503420"/>
            <a:ext cx="31527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833245"/>
            <a:ext cx="11563350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925" y="3039110"/>
            <a:ext cx="31445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23740" y="3010535"/>
            <a:ext cx="31445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25" y="3851910"/>
            <a:ext cx="314452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6825" y="1938020"/>
            <a:ext cx="9658350" cy="2981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135" y="3794760"/>
            <a:ext cx="45154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9300" y="3785235"/>
            <a:ext cx="45154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5055" y="4465955"/>
            <a:ext cx="92697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2026-02-02T01:37:01Z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