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84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0515" y="1570355"/>
            <a:ext cx="58864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035" y="3712210"/>
            <a:ext cx="44862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591310"/>
            <a:ext cx="11249025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93670" y="4999355"/>
            <a:ext cx="3962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07990" y="4999355"/>
            <a:ext cx="3962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1835" y="4999355"/>
            <a:ext cx="45275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83620" y="4201795"/>
            <a:ext cx="39624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93190"/>
            <a:ext cx="11572875" cy="521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74190" y="3715385"/>
            <a:ext cx="71437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4590" y="4296410"/>
            <a:ext cx="71437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3710" y="3715385"/>
            <a:ext cx="71437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2685" y="4296410"/>
            <a:ext cx="71437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5905" y="3781425"/>
            <a:ext cx="71437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26780" y="4296410"/>
            <a:ext cx="71437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05355" y="5618480"/>
            <a:ext cx="71437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25920" y="5637530"/>
            <a:ext cx="71437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36810" y="5618480"/>
            <a:ext cx="71437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28415" y="6169660"/>
            <a:ext cx="71437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33940" y="6169660"/>
            <a:ext cx="71437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493520"/>
            <a:ext cx="11677650" cy="516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12169" y="36581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76144" y="36860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5209" y="36581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625" y="5533390"/>
            <a:ext cx="3312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3150" y="6058535"/>
            <a:ext cx="3312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2719070"/>
            <a:ext cx="8639175" cy="1419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87220" y="3230245"/>
            <a:ext cx="3997325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68805" y="3253740"/>
            <a:ext cx="399732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1675" y="3695700"/>
            <a:ext cx="399732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2026-02-01T13:45:57Z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