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1200" y="2713355"/>
            <a:ext cx="8229600" cy="1000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337945"/>
            <a:ext cx="10801350" cy="1819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3243580"/>
            <a:ext cx="11582400" cy="2562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57620" y="203327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92755" y="45853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32170" y="45472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65185" y="448119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68380" y="45472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258185" y="52076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681980" y="52457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92820" y="52076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1168380" y="514540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492885"/>
            <a:ext cx="10801350" cy="501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8040" y="2544445"/>
            <a:ext cx="1735455" cy="153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585085" y="2660015"/>
            <a:ext cx="1886585" cy="153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115310" y="1998980"/>
            <a:ext cx="11303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61205" y="2742565"/>
            <a:ext cx="1474470" cy="153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092190" y="2660015"/>
            <a:ext cx="1886585" cy="153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848475" y="2197100"/>
            <a:ext cx="11303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4030" y="2659380"/>
            <a:ext cx="1442720" cy="153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10090" y="2734310"/>
            <a:ext cx="1886585" cy="1538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96550" y="2073910"/>
            <a:ext cx="11303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73785" y="5020310"/>
            <a:ext cx="1511300" cy="1434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652395" y="5143500"/>
            <a:ext cx="1511300" cy="1434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266440" y="4396740"/>
            <a:ext cx="97980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4627245" y="5077460"/>
            <a:ext cx="1511300" cy="1434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6205855" y="5200650"/>
            <a:ext cx="1511300" cy="1434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19900" y="4453890"/>
            <a:ext cx="97980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8188325" y="5020310"/>
            <a:ext cx="1511300" cy="1434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9849485" y="5020310"/>
            <a:ext cx="1511300" cy="1434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10380980" y="4396740"/>
            <a:ext cx="979805" cy="536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09650" y="1514475"/>
            <a:ext cx="10172700" cy="3829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278620" y="3042285"/>
            <a:ext cx="115887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666615" y="3845560"/>
            <a:ext cx="115887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25945" y="4582795"/>
            <a:ext cx="115887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461770"/>
            <a:ext cx="11544300" cy="3933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4600" y="4056380"/>
            <a:ext cx="333248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3035" y="4037330"/>
            <a:ext cx="333248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0640" y="4822190"/>
            <a:ext cx="849249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0720" y="1449070"/>
            <a:ext cx="10829925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0720" y="3895725"/>
            <a:ext cx="336994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17010" y="3895725"/>
            <a:ext cx="336994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37870" y="4481195"/>
            <a:ext cx="336994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0130" y="5161915"/>
            <a:ext cx="7792720" cy="9632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747520"/>
            <a:ext cx="10734675" cy="3362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8345" y="4074160"/>
            <a:ext cx="58458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8345" y="4628515"/>
            <a:ext cx="5845810" cy="481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42720"/>
            <a:ext cx="10820400" cy="3971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2225" y="3837305"/>
            <a:ext cx="3833495" cy="481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66545" y="4319270"/>
            <a:ext cx="4749800" cy="12090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15785" y="3696335"/>
            <a:ext cx="441896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49745" y="4253865"/>
            <a:ext cx="441896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83705" y="4989830"/>
            <a:ext cx="482536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7215" y="1389380"/>
            <a:ext cx="10848975" cy="4438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77215" y="2467610"/>
            <a:ext cx="48069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7215" y="3044190"/>
            <a:ext cx="48069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7215" y="3677285"/>
            <a:ext cx="480695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6920" y="4187825"/>
            <a:ext cx="596963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26085" y="4726305"/>
            <a:ext cx="525208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84165" y="4858385"/>
            <a:ext cx="525208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26085" y="5425440"/>
            <a:ext cx="5252085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356995"/>
            <a:ext cx="11582400" cy="4143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1875" y="208153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066925" y="254444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71445" y="373507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20915" y="371665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683750" y="439547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671445" y="501904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650355" y="497205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495425"/>
            <a:ext cx="10782300" cy="3867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72310" y="2298700"/>
            <a:ext cx="3086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68460" y="2289175"/>
            <a:ext cx="3086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5765" y="3007360"/>
            <a:ext cx="3086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256905" y="3016885"/>
            <a:ext cx="3086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45765" y="3688080"/>
            <a:ext cx="3086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20835" y="3697605"/>
            <a:ext cx="308610" cy="3587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350135" y="4822190"/>
            <a:ext cx="67691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053330" y="4916170"/>
            <a:ext cx="67691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591550" y="4822190"/>
            <a:ext cx="67691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714500"/>
            <a:ext cx="1076325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74340" y="275209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16800" y="278066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6990" y="341249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146300" y="4660265"/>
            <a:ext cx="100711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85635" y="462216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2145" y="2014220"/>
            <a:ext cx="10887075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9065" y="254381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29830" y="364934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99065" y="365887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419225"/>
            <a:ext cx="10753725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26565" y="260985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82355" y="317690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94995" y="2257425"/>
            <a:ext cx="11001375" cy="2343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58635" y="284607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22565" y="404685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757045"/>
            <a:ext cx="11553825" cy="3343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04300" y="255397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33025" y="380111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1025" y="1373505"/>
            <a:ext cx="11029950" cy="4972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52235" y="123063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44025" y="383921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78</cp:revision>
  <dcterms:created xsi:type="dcterms:W3CDTF">2015-09-16T06:44:00Z</dcterms:created>
  <dcterms:modified xsi:type="dcterms:W3CDTF">2026-02-01T10:21:25Z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