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56" r:id="rId3"/>
    <p:sldId id="357" r:id="rId4"/>
    <p:sldId id="358" r:id="rId5"/>
    <p:sldId id="359" r:id="rId6"/>
    <p:sldId id="360" r:id="rId7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59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09775" y="1298575"/>
            <a:ext cx="8172450" cy="15335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2320" y="3425190"/>
            <a:ext cx="8086725" cy="581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7395" y="1569085"/>
            <a:ext cx="10696575" cy="47244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467610" y="2383790"/>
            <a:ext cx="584200" cy="443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617470" y="3068320"/>
            <a:ext cx="584200" cy="443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72200" y="2318385"/>
            <a:ext cx="584200" cy="443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81725" y="3068320"/>
            <a:ext cx="584200" cy="443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045700" y="2383790"/>
            <a:ext cx="584200" cy="443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064750" y="3068320"/>
            <a:ext cx="584200" cy="443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0935" y="4634865"/>
            <a:ext cx="4714875" cy="1771650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8451215" y="4793615"/>
            <a:ext cx="509905" cy="4616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0934065" y="4756150"/>
            <a:ext cx="454025" cy="4616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7192010" y="5720080"/>
            <a:ext cx="454025" cy="4616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8157845" y="5720080"/>
            <a:ext cx="454025" cy="4616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9105265" y="5711190"/>
            <a:ext cx="454025" cy="4616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275" y="1757045"/>
            <a:ext cx="11601450" cy="33432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05485" y="3171190"/>
            <a:ext cx="2824480" cy="6210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02335" y="3959225"/>
            <a:ext cx="2824480" cy="6210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93445" y="4559935"/>
            <a:ext cx="9220835" cy="6210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6545" y="1957070"/>
            <a:ext cx="11598910" cy="29432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33425" y="3518535"/>
            <a:ext cx="319976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99465" y="4194175"/>
            <a:ext cx="538480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7345" y="1514475"/>
            <a:ext cx="11496675" cy="38290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45820" y="2927350"/>
            <a:ext cx="2919095" cy="5454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51840" y="3499485"/>
            <a:ext cx="2919095" cy="5454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8970" y="4202430"/>
            <a:ext cx="2919095" cy="5454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58215" y="4886960"/>
            <a:ext cx="5066665" cy="5454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82</cp:revision>
  <dcterms:created xsi:type="dcterms:W3CDTF">2015-09-16T06:44:00Z</dcterms:created>
  <dcterms:modified xsi:type="dcterms:W3CDTF">2026-02-01T14:54:08Z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