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3143250"/>
            <a:ext cx="79819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72870"/>
            <a:ext cx="11001375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5815" y="4683760"/>
            <a:ext cx="46291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5585" y="4655820"/>
            <a:ext cx="47180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1870" y="4683760"/>
            <a:ext cx="47180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9765" y="207518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920" y="2604135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14355" y="2623185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89700" y="327533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8820" y="393700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47910" y="389001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11240" y="442722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89700" y="506984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56905" y="504190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33415" y="5750560"/>
            <a:ext cx="5937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80895"/>
            <a:ext cx="1152525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3323590"/>
            <a:ext cx="1708150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3165" y="3323590"/>
            <a:ext cx="1915795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3165" y="2757805"/>
            <a:ext cx="10947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5800" y="3427095"/>
            <a:ext cx="1708150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1420" y="3427095"/>
            <a:ext cx="1915795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4725" y="2757805"/>
            <a:ext cx="10947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4830" y="3427095"/>
            <a:ext cx="1708150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72980" y="3323590"/>
            <a:ext cx="1915795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3275" y="2757805"/>
            <a:ext cx="10947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23770"/>
            <a:ext cx="11544300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3416935"/>
            <a:ext cx="43548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4182110"/>
            <a:ext cx="43548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76145"/>
            <a:ext cx="1144905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3408045"/>
            <a:ext cx="42887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260" y="4115435"/>
            <a:ext cx="482727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290445"/>
            <a:ext cx="11458575" cy="2276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3559175"/>
            <a:ext cx="24174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10330" y="3540760"/>
            <a:ext cx="24174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4220845"/>
            <a:ext cx="38252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