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236980"/>
            <a:ext cx="585787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920" y="3286760"/>
            <a:ext cx="76295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2000250"/>
            <a:ext cx="10534650" cy="285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27530" y="435165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75455" y="435165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30795" y="435165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2680" y="435165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5645" y="4267200"/>
            <a:ext cx="561975" cy="5905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82710" y="4267200"/>
            <a:ext cx="5619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2128520"/>
            <a:ext cx="10648950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3135" y="2868930"/>
            <a:ext cx="56197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9015" y="2840990"/>
            <a:ext cx="561975" cy="5905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03130" y="2868930"/>
            <a:ext cx="561975" cy="59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90654" y="37012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38349" y="37012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17514" y="37012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65555" y="4332605"/>
            <a:ext cx="3997325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209675"/>
            <a:ext cx="11506200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07285" y="249110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31720" y="408813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94705" y="421132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352675"/>
            <a:ext cx="11334750" cy="2152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73545" y="3086100"/>
            <a:ext cx="480822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88455" y="3747770"/>
            <a:ext cx="522351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762125"/>
            <a:ext cx="11477625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06190" y="284988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55280" y="298196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47495" y="357759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6660" y="4702810"/>
            <a:ext cx="740791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88</cp:revision>
  <dcterms:created xsi:type="dcterms:W3CDTF">2015-09-16T06:44:00Z</dcterms:created>
  <dcterms:modified xsi:type="dcterms:W3CDTF">2026-02-02T00:58:38Z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