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4" r:id="rId3"/>
    <p:sldId id="358" r:id="rId4"/>
    <p:sldId id="359" r:id="rId5"/>
    <p:sldId id="360" r:id="rId6"/>
    <p:sldId id="361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0515" y="1570355"/>
            <a:ext cx="58864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025" y="3581400"/>
            <a:ext cx="50958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334770"/>
            <a:ext cx="1059180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04110" y="3321050"/>
            <a:ext cx="6858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202680" y="3311525"/>
            <a:ext cx="6858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1725" y="3321050"/>
            <a:ext cx="6858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8305" y="4849495"/>
            <a:ext cx="6858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400810"/>
            <a:ext cx="11201400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50185" y="1342390"/>
            <a:ext cx="53657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12290" y="5264150"/>
            <a:ext cx="53657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5295" y="5264150"/>
            <a:ext cx="53657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5150" y="5264150"/>
            <a:ext cx="53657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709420"/>
            <a:ext cx="110490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720" y="4062095"/>
            <a:ext cx="4705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08505" y="4765675"/>
            <a:ext cx="4705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31435" y="4812665"/>
            <a:ext cx="4705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9990" y="3146425"/>
            <a:ext cx="4705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9285" y="3887470"/>
            <a:ext cx="4705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9455" y="3147060"/>
            <a:ext cx="4705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9455" y="3887470"/>
            <a:ext cx="4705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957070"/>
            <a:ext cx="1122045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8254" y="43807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88239" y="43528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6799" y="43807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2026-02-01T13:44:19Z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