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84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13180"/>
            <a:ext cx="8420100" cy="150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5" y="3398520"/>
            <a:ext cx="447675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755" y="1828800"/>
            <a:ext cx="11191240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05560" y="4249420"/>
            <a:ext cx="3181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76985" y="4737100"/>
            <a:ext cx="3181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29425" y="4203065"/>
            <a:ext cx="3181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00850" y="4690745"/>
            <a:ext cx="4653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511300"/>
            <a:ext cx="11544300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4813300" y="2683510"/>
            <a:ext cx="214058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813300" y="3230880"/>
            <a:ext cx="58820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9370" y="4871720"/>
            <a:ext cx="58820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4020" y="5396865"/>
            <a:ext cx="5882005" cy="949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11495" y="4815205"/>
            <a:ext cx="58820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86145" y="5340350"/>
            <a:ext cx="5882005" cy="949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2209800"/>
            <a:ext cx="11610975" cy="2438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58495" y="3874135"/>
            <a:ext cx="2244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190240" y="3855085"/>
            <a:ext cx="22440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8495" y="4352290"/>
            <a:ext cx="54794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369695"/>
            <a:ext cx="11630025" cy="5410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80809" y="271133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5350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8555" y="4431665"/>
            <a:ext cx="6229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260475" y="4984750"/>
            <a:ext cx="6229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38555" y="5444490"/>
            <a:ext cx="62293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67905" y="4984750"/>
            <a:ext cx="45427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292340" y="5444490"/>
            <a:ext cx="454279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310755" y="6016625"/>
            <a:ext cx="4542790" cy="762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2026-02-01T14:34:21Z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