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3"/>
  </p:notesMasterIdLst>
  <p:handoutMasterIdLst>
    <p:handoutMasterId r:id="rId14"/>
  </p:handoutMasterIdLst>
  <p:sldIdLst>
    <p:sldId id="384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bleStyles" Target="tableStyles.xml"/><Relationship Id="rId16" Type="http://schemas.openxmlformats.org/officeDocument/2006/relationships/viewProps" Target="viewProps.xml"/><Relationship Id="rId15" Type="http://schemas.openxmlformats.org/officeDocument/2006/relationships/presProps" Target="presProps.xml"/><Relationship Id="rId14" Type="http://schemas.openxmlformats.org/officeDocument/2006/relationships/handoutMaster" Target="handoutMasters/handoutMaster1.xml"/><Relationship Id="rId13" Type="http://schemas.openxmlformats.org/officeDocument/2006/relationships/notesMaster" Target="notesMasters/notesMaster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313180"/>
            <a:ext cx="8420100" cy="1504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66770" y="3435350"/>
            <a:ext cx="5457825" cy="704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85470" y="1990725"/>
            <a:ext cx="11020425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9625" y="3521710"/>
            <a:ext cx="27298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00100" y="3965575"/>
            <a:ext cx="27298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9625" y="4391025"/>
            <a:ext cx="82296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543050"/>
            <a:ext cx="11106150" cy="3771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11664" y="18674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71929" y="29348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53514" y="330378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98949" y="341681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872899" y="47687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189369" y="47687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650389" y="47687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" y="1314450"/>
            <a:ext cx="11125200" cy="4229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05245" y="2273935"/>
            <a:ext cx="5562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9575" y="3464560"/>
            <a:ext cx="5562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0590" y="4069080"/>
            <a:ext cx="5562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478770" y="4579620"/>
            <a:ext cx="5562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848985" y="5147310"/>
            <a:ext cx="5562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6725" y="1374775"/>
            <a:ext cx="11258550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36150" y="2009775"/>
            <a:ext cx="5949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18760" y="3701415"/>
            <a:ext cx="594995" cy="4806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2061845"/>
            <a:ext cx="11049000" cy="2733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478135" y="2633345"/>
            <a:ext cx="547370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250" y="1562100"/>
            <a:ext cx="11239500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4644" y="40226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18690" y="4098290"/>
            <a:ext cx="244475" cy="320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48439" y="4060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56489" y="409817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14749" y="477825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37525" y="4806950"/>
            <a:ext cx="246380" cy="2933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610759" y="47693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613424" y="476936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1785" y="1642745"/>
            <a:ext cx="11536680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38200" y="1576070"/>
            <a:ext cx="10515600" cy="3705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07135" y="2028190"/>
            <a:ext cx="2247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60145" y="2538730"/>
            <a:ext cx="49790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7800" y="2037715"/>
            <a:ext cx="2247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480810" y="2548255"/>
            <a:ext cx="49790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48740" y="3398520"/>
            <a:ext cx="22479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301750" y="3909060"/>
            <a:ext cx="49790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329680" y="3531235"/>
            <a:ext cx="5252720" cy="859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282690" y="4391025"/>
            <a:ext cx="49790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74765" y="4885055"/>
            <a:ext cx="497903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2066925"/>
            <a:ext cx="10991850" cy="2724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6775" y="3230880"/>
            <a:ext cx="683196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075" y="3797935"/>
            <a:ext cx="6831965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2630" y="4279900"/>
            <a:ext cx="7086600" cy="3956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011795" y="3011170"/>
            <a:ext cx="32600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809230" y="3484245"/>
            <a:ext cx="32600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2895" y="3883660"/>
            <a:ext cx="3533775" cy="10382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2026-02-01T14:37:42Z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