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52270" y="1224280"/>
            <a:ext cx="8582025" cy="1533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1600" y="3366770"/>
            <a:ext cx="9448800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2566670"/>
            <a:ext cx="10725150" cy="1724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2215" y="32696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38450" y="38322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77635" y="326961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5315" y="37249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53725" y="3146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941685" y="372491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270" y="1328420"/>
            <a:ext cx="11172825" cy="4200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420110" y="486346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39740" y="41224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34300" y="3400425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81870" y="412242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1770"/>
            <a:ext cx="1154430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435" y="3145790"/>
            <a:ext cx="495617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445" y="3736340"/>
            <a:ext cx="49561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075" y="4308475"/>
            <a:ext cx="647509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604645"/>
            <a:ext cx="10944225" cy="3648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2800" y="3145790"/>
            <a:ext cx="12426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25700" y="3079750"/>
            <a:ext cx="12426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1135" y="3061335"/>
            <a:ext cx="25838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33870" y="3079750"/>
            <a:ext cx="258381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330690" y="3061335"/>
            <a:ext cx="223710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2800" y="4686935"/>
            <a:ext cx="12426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41245" y="4743450"/>
            <a:ext cx="27793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154930" y="4790440"/>
            <a:ext cx="277939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921625" y="4809490"/>
            <a:ext cx="253682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671810" y="4790440"/>
            <a:ext cx="895985" cy="5657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2026-02-02T01:14:56Z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