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795" y="3434715"/>
            <a:ext cx="52101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54150"/>
            <a:ext cx="11544300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32355" y="21437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60295" y="284670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8695" y="21437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8220" y="284670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0795" y="21437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7095" y="27908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47985" y="21437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72165" y="284670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7735" y="4825365"/>
            <a:ext cx="1432560" cy="1438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60295" y="4825365"/>
            <a:ext cx="2004060" cy="1438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16810" y="425958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96460" y="4909185"/>
            <a:ext cx="1432560" cy="1438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29020" y="4909185"/>
            <a:ext cx="2004060" cy="1438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85535" y="4343400"/>
            <a:ext cx="11671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561705" y="4825365"/>
            <a:ext cx="1432560" cy="1438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994265" y="4825365"/>
            <a:ext cx="2004060" cy="1438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50780" y="425958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819275"/>
            <a:ext cx="11306175" cy="321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6380" y="2903855"/>
            <a:ext cx="1955165" cy="2253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73120" y="2338070"/>
            <a:ext cx="12236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8100" y="2866390"/>
            <a:ext cx="1955165" cy="2253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4840" y="2300605"/>
            <a:ext cx="12236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0165" y="2903855"/>
            <a:ext cx="1955165" cy="2253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95330" y="2219325"/>
            <a:ext cx="12236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899920"/>
            <a:ext cx="11382375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3965" y="3859530"/>
            <a:ext cx="379349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3015" y="4391660"/>
            <a:ext cx="379349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2210" y="3859530"/>
            <a:ext cx="379349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3990" y="4506595"/>
            <a:ext cx="44875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80820"/>
            <a:ext cx="11525250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3275" y="4282440"/>
            <a:ext cx="32670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2145" y="4207510"/>
            <a:ext cx="32670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275" y="4986020"/>
            <a:ext cx="433578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2026-02-02T01:35:19Z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