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38325" y="2727960"/>
            <a:ext cx="8515350" cy="971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306195"/>
            <a:ext cx="10839450" cy="5114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1375" y="2473325"/>
            <a:ext cx="10838180" cy="1431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1875" y="5930900"/>
            <a:ext cx="10838180" cy="717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2425" y="1443355"/>
            <a:ext cx="11487150" cy="50863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91120" y="3314700"/>
            <a:ext cx="1400175" cy="11525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96200" y="4629150"/>
            <a:ext cx="1390650" cy="16376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590800"/>
            <a:ext cx="10887075" cy="1676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5600" y="2387600"/>
            <a:ext cx="11390630" cy="161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566545"/>
            <a:ext cx="11563350" cy="3724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76945" y="2381250"/>
            <a:ext cx="1343025" cy="1238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67700" y="3747770"/>
            <a:ext cx="2152650" cy="1400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2570"/>
            <a:ext cx="11544300" cy="38004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64055" y="4718685"/>
            <a:ext cx="395605" cy="421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57300" y="1587500"/>
            <a:ext cx="9677400" cy="2247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295" y="4154805"/>
            <a:ext cx="11534775" cy="1476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107964" y="323288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39875"/>
            <a:ext cx="10877550" cy="44958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57225" y="2670810"/>
            <a:ext cx="5214620" cy="360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0155" y="2556510"/>
            <a:ext cx="5214620" cy="36017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90345"/>
            <a:ext cx="11506200" cy="387667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8694420" y="2332355"/>
            <a:ext cx="1243965" cy="139954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5824220" y="4089400"/>
            <a:ext cx="1770380" cy="107061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6070" y="1483360"/>
            <a:ext cx="9039225" cy="4752975"/>
          </a:xfrm>
          <a:prstGeom prst="rect">
            <a:avLst/>
          </a:prstGeom>
        </p:spPr>
      </p:pic>
      <p:sp>
        <p:nvSpPr>
          <p:cNvPr id="18" name="椭圆 17"/>
          <p:cNvSpPr/>
          <p:nvPr/>
        </p:nvSpPr>
        <p:spPr>
          <a:xfrm>
            <a:off x="2051050" y="1841500"/>
            <a:ext cx="1054100" cy="1141730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3960495" y="3343910"/>
            <a:ext cx="1413510" cy="135064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530975" y="4988560"/>
            <a:ext cx="1347470" cy="1247775"/>
          </a:xfrm>
          <a:prstGeom prst="ellipse">
            <a:avLst/>
          </a:prstGeom>
          <a:noFill/>
          <a:ln w="889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385570"/>
            <a:ext cx="11572875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81300" y="216217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68600" y="401637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3175" y="1669415"/>
            <a:ext cx="9153525" cy="1552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9020" y="3745865"/>
            <a:ext cx="9906000" cy="22383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4875" y="6143625"/>
            <a:ext cx="10382250" cy="523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55900" y="147637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15400" y="374586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426210"/>
            <a:ext cx="10039350" cy="5010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1025" y="13017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55875" y="3601085"/>
            <a:ext cx="485775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9975" y="3610610"/>
            <a:ext cx="485775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46925" y="3601085"/>
            <a:ext cx="485775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451975" y="3601085"/>
            <a:ext cx="485775" cy="3079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501775"/>
            <a:ext cx="11515725" cy="47148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89775" y="4730750"/>
            <a:ext cx="9715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175500" y="5559425"/>
            <a:ext cx="971550" cy="4311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85215" y="2114550"/>
            <a:ext cx="10020300" cy="2247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496060"/>
            <a:ext cx="1153477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3745" y="3052445"/>
            <a:ext cx="866775" cy="542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72145" y="3728720"/>
            <a:ext cx="771525" cy="4857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71845" y="4486275"/>
            <a:ext cx="828675" cy="4381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4725" y="5109845"/>
            <a:ext cx="4953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609725"/>
            <a:ext cx="11591925" cy="3638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46200" y="4083050"/>
            <a:ext cx="10771505" cy="1470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2026-02-01T11:21:43Z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