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38250"/>
            <a:ext cx="84867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480" y="3499485"/>
            <a:ext cx="959167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871345"/>
            <a:ext cx="1125855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79335" y="2826385"/>
            <a:ext cx="895985" cy="91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95030" y="2807335"/>
            <a:ext cx="2950210" cy="91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13930" y="3848735"/>
            <a:ext cx="895985" cy="91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29625" y="3829685"/>
            <a:ext cx="2950210" cy="912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1985645"/>
            <a:ext cx="11115675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1000" y="2685415"/>
            <a:ext cx="2962275" cy="2124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0630" y="2746375"/>
            <a:ext cx="3105150" cy="2190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6160" y="2633345"/>
            <a:ext cx="3133725" cy="2228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8795" y="1343025"/>
            <a:ext cx="11153775" cy="4171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1600" y="2116455"/>
            <a:ext cx="1895475" cy="7880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6250" y="2922270"/>
            <a:ext cx="1714500" cy="8572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18075" y="3761740"/>
            <a:ext cx="1533525" cy="847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75450" y="4565015"/>
            <a:ext cx="1247775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790700"/>
            <a:ext cx="1083945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592820" y="3230880"/>
            <a:ext cx="2056130" cy="441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39810" y="3981450"/>
            <a:ext cx="2674620" cy="50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2026-02-02T01:42:20Z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