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56" r:id="rId3"/>
    <p:sldId id="361" r:id="rId4"/>
    <p:sldId id="362" r:id="rId5"/>
    <p:sldId id="363" r:id="rId6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7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handoutMaster" Target="handoutMasters/handoutMaster1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79065" y="1291590"/>
            <a:ext cx="6715125" cy="15335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52825" y="3259455"/>
            <a:ext cx="5086350" cy="762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7030" y="1221105"/>
            <a:ext cx="11458575" cy="55816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883015" y="1783715"/>
            <a:ext cx="1202055" cy="5086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671320" y="2317750"/>
            <a:ext cx="1202055" cy="5086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228340" y="2777490"/>
            <a:ext cx="1108075" cy="5086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158355" y="2767965"/>
            <a:ext cx="1108075" cy="5086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547110" y="3286125"/>
            <a:ext cx="1108075" cy="5086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158355" y="3276600"/>
            <a:ext cx="1108075" cy="5086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578340" y="3351530"/>
            <a:ext cx="930275" cy="5086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718310" y="3860165"/>
            <a:ext cx="668020" cy="5086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873375" y="4336415"/>
            <a:ext cx="1108075" cy="5086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993005" y="4317365"/>
            <a:ext cx="657225" cy="5086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6661785" y="4336415"/>
            <a:ext cx="723265" cy="5086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3801745" y="4845050"/>
            <a:ext cx="723265" cy="5086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9034780" y="4845050"/>
            <a:ext cx="723265" cy="5086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4138930" y="5820410"/>
            <a:ext cx="723265" cy="5086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7093585" y="5829935"/>
            <a:ext cx="723265" cy="5086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9034780" y="5820410"/>
            <a:ext cx="967105" cy="5086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5612130" y="6294120"/>
            <a:ext cx="967105" cy="5086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7816850" y="6294120"/>
            <a:ext cx="967105" cy="5086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  <p:bldP spid="20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7200" y="1652270"/>
            <a:ext cx="11277600" cy="35528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364740" y="2515235"/>
            <a:ext cx="611505" cy="5086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842895" y="3002915"/>
            <a:ext cx="611505" cy="5086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384165" y="2515235"/>
            <a:ext cx="611505" cy="5086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684520" y="3002915"/>
            <a:ext cx="546100" cy="5086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113395" y="2494280"/>
            <a:ext cx="546100" cy="5086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329295" y="3002915"/>
            <a:ext cx="546100" cy="5086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711180" y="2515235"/>
            <a:ext cx="546100" cy="5086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908665" y="3002915"/>
            <a:ext cx="546100" cy="5086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702560" y="4015740"/>
            <a:ext cx="546100" cy="5086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2693035" y="4503420"/>
            <a:ext cx="546100" cy="5086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999990" y="4015740"/>
            <a:ext cx="546100" cy="5086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5019040" y="4524375"/>
            <a:ext cx="546100" cy="5086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7954010" y="4015740"/>
            <a:ext cx="546100" cy="5086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7926070" y="4503420"/>
            <a:ext cx="546100" cy="5086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10908665" y="4090670"/>
            <a:ext cx="546100" cy="5086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10964545" y="4503420"/>
            <a:ext cx="546100" cy="5086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0195" y="1370965"/>
            <a:ext cx="11610975" cy="43529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98830" y="2449830"/>
            <a:ext cx="1492250" cy="13614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205355" y="2515235"/>
            <a:ext cx="2120265" cy="12960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778125" y="1941195"/>
            <a:ext cx="1202055" cy="5086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737735" y="2468880"/>
            <a:ext cx="1492250" cy="13614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144260" y="2534285"/>
            <a:ext cx="2120265" cy="12960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416675" y="1960245"/>
            <a:ext cx="1202055" cy="5086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460740" y="2468880"/>
            <a:ext cx="1492250" cy="13614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867265" y="2534285"/>
            <a:ext cx="2120265" cy="12960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0168255" y="2006600"/>
            <a:ext cx="1202055" cy="5086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798830" y="4325620"/>
            <a:ext cx="1491615" cy="16243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2384425" y="4325620"/>
            <a:ext cx="1491615" cy="16243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3123565" y="3830320"/>
            <a:ext cx="1202055" cy="5086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4606290" y="4325620"/>
            <a:ext cx="1491615" cy="16243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6191885" y="4325620"/>
            <a:ext cx="1491615" cy="16243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6931025" y="3830320"/>
            <a:ext cx="1202055" cy="5086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8367395" y="4338955"/>
            <a:ext cx="1491615" cy="16243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9952990" y="4338955"/>
            <a:ext cx="1491615" cy="16243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10925175" y="3886200"/>
            <a:ext cx="1202055" cy="5086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7" grpId="0" bldLvl="0" animBg="1"/>
      <p:bldP spid="18" grpId="0" bldLvl="0" animBg="1"/>
      <p:bldP spid="19" grpId="0" bldLvl="0" animBg="1"/>
      <p:bldP spid="20" grpId="0" bldLvl="0" animBg="1"/>
      <p:bldP spid="21" grpId="0" bldLvl="0" animBg="1"/>
      <p:bldP spid="22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84</cp:revision>
  <dcterms:created xsi:type="dcterms:W3CDTF">2015-09-16T06:44:00Z</dcterms:created>
  <dcterms:modified xsi:type="dcterms:W3CDTF">2026-02-02T01:52:13Z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