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56" r:id="rId3"/>
    <p:sldId id="357" r:id="rId4"/>
    <p:sldId id="358" r:id="rId5"/>
    <p:sldId id="359" r:id="rId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9890" y="1236980"/>
            <a:ext cx="5857875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6140" y="3319145"/>
            <a:ext cx="521017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530985"/>
            <a:ext cx="11487150" cy="4943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97880" y="2087245"/>
            <a:ext cx="97028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35595" y="2120900"/>
            <a:ext cx="97028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59365" y="2087245"/>
            <a:ext cx="97028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1015" y="2593340"/>
            <a:ext cx="97028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5315" y="3083560"/>
            <a:ext cx="2178685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59365" y="3041650"/>
            <a:ext cx="1842135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4250" y="3589655"/>
            <a:ext cx="97028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41295" y="3589655"/>
            <a:ext cx="2130425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97880" y="3589655"/>
            <a:ext cx="97028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02785" y="4095750"/>
            <a:ext cx="97028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935595" y="4020185"/>
            <a:ext cx="97028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902075" y="4502150"/>
            <a:ext cx="97028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665085" y="4601845"/>
            <a:ext cx="97028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122420" y="5968365"/>
            <a:ext cx="97028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380" y="1430655"/>
            <a:ext cx="11039475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4680" y="2022475"/>
            <a:ext cx="542925" cy="5429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2970" y="2013585"/>
            <a:ext cx="542925" cy="5429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2750" y="2022475"/>
            <a:ext cx="542925" cy="5429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7605" y="2632075"/>
            <a:ext cx="542925" cy="5429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2970" y="2641600"/>
            <a:ext cx="542925" cy="5429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1660" y="2632075"/>
            <a:ext cx="542925" cy="54292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614805" y="5496560"/>
            <a:ext cx="97028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884295" y="5496560"/>
            <a:ext cx="97028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701915" y="5496560"/>
            <a:ext cx="97028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014585" y="5496560"/>
            <a:ext cx="97028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3700" y="5459730"/>
            <a:ext cx="542925" cy="54292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8735" y="5459730"/>
            <a:ext cx="542925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1381125"/>
            <a:ext cx="11058525" cy="4095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184775" y="1317625"/>
            <a:ext cx="97028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52245" y="3971925"/>
            <a:ext cx="97028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46525" y="4018915"/>
            <a:ext cx="97028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86205" y="4478020"/>
            <a:ext cx="97028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46525" y="4478020"/>
            <a:ext cx="97028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86205" y="5083810"/>
            <a:ext cx="97028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24605" y="5083810"/>
            <a:ext cx="97028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87</cp:revision>
  <dcterms:created xsi:type="dcterms:W3CDTF">2015-09-16T06:44:00Z</dcterms:created>
  <dcterms:modified xsi:type="dcterms:W3CDTF">2026-02-02T00:55:21Z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