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436620"/>
            <a:ext cx="79248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962150"/>
            <a:ext cx="1149667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3228340"/>
            <a:ext cx="157670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0475" y="3446145"/>
            <a:ext cx="191579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3480" y="27368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7385" y="3228340"/>
            <a:ext cx="157670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4090" y="3446145"/>
            <a:ext cx="191579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8230" y="2736850"/>
            <a:ext cx="11309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3580" y="3398520"/>
            <a:ext cx="157670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8225" y="3446145"/>
            <a:ext cx="191579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0740" y="2736850"/>
            <a:ext cx="9994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181225"/>
            <a:ext cx="113442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2375" y="2982595"/>
            <a:ext cx="1944370" cy="169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0925" y="2982595"/>
            <a:ext cx="1944370" cy="169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3450" y="2982595"/>
            <a:ext cx="1944370" cy="169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14220"/>
            <a:ext cx="1123950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1360" y="4220845"/>
            <a:ext cx="1396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2670" y="3117850"/>
            <a:ext cx="499745" cy="14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2115" y="4211955"/>
            <a:ext cx="1396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4535" y="3117850"/>
            <a:ext cx="706755" cy="14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315" y="4220845"/>
            <a:ext cx="1396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5735" y="3126740"/>
            <a:ext cx="706755" cy="14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09455" y="4220845"/>
            <a:ext cx="1396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1875" y="3126740"/>
            <a:ext cx="706755" cy="14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61845"/>
            <a:ext cx="1151572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3540125"/>
            <a:ext cx="37979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645" y="4371975"/>
            <a:ext cx="660527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66875"/>
            <a:ext cx="114776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3058160"/>
            <a:ext cx="31730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9465" y="3145790"/>
            <a:ext cx="31730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3854450"/>
            <a:ext cx="31730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1355" y="46253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2026-02-02T01:28:11Z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