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61" r:id="rId4"/>
    <p:sldId id="362" r:id="rId5"/>
    <p:sldId id="363" r:id="rId6"/>
    <p:sldId id="364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295" y="1238250"/>
            <a:ext cx="84867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3420" y="3384550"/>
            <a:ext cx="5724525" cy="714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23975" y="2014220"/>
            <a:ext cx="9544050" cy="2828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47470" y="1885950"/>
            <a:ext cx="9496425" cy="3086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8895" y="1617345"/>
            <a:ext cx="9553575" cy="3962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3690" y="1354455"/>
            <a:ext cx="942975" cy="3810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0945" y="1484630"/>
            <a:ext cx="9448800" cy="4581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83</cp:revision>
  <dcterms:created xsi:type="dcterms:W3CDTF">2015-09-16T06:44:00Z</dcterms:created>
  <dcterms:modified xsi:type="dcterms:W3CDTF">2026-02-01T13:26:20Z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