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handoutMasterIdLst>
    <p:handoutMasterId r:id="rId22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handoutMaster" Target="handoutMasters/handoutMaster1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24150" y="2732405"/>
            <a:ext cx="6743700" cy="962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776095"/>
            <a:ext cx="11534775" cy="3305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870835" y="3153410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835" y="3152775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0080" y="3209925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220720" y="3880485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746240" y="3761740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87050" y="3880485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44290" y="4589145"/>
            <a:ext cx="8394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54265" y="4529455"/>
            <a:ext cx="97091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985645"/>
            <a:ext cx="10487025" cy="2886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623060" y="3426460"/>
            <a:ext cx="2077720" cy="16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38040" y="3204845"/>
            <a:ext cx="2077720" cy="16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682240" y="2653030"/>
            <a:ext cx="101854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01360" y="2596515"/>
            <a:ext cx="101854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697980" y="3280410"/>
            <a:ext cx="2077720" cy="16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60815" y="3298825"/>
            <a:ext cx="2077720" cy="1666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676765" y="2558415"/>
            <a:ext cx="101854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23620" y="2385695"/>
            <a:ext cx="10144125" cy="20859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10665" y="2858770"/>
            <a:ext cx="1737360" cy="178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63190" y="2216150"/>
            <a:ext cx="97218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21505" y="3019425"/>
            <a:ext cx="1737360" cy="178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574030" y="2376805"/>
            <a:ext cx="97218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077075" y="2928620"/>
            <a:ext cx="1737360" cy="178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14840" y="2358390"/>
            <a:ext cx="97218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815705" y="2910205"/>
            <a:ext cx="2473960" cy="1789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42745"/>
            <a:ext cx="11544300" cy="3571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46250" y="3776345"/>
            <a:ext cx="637857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61795" y="4455795"/>
            <a:ext cx="190754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5410" y="3776345"/>
            <a:ext cx="42481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723120" y="3865880"/>
            <a:ext cx="312420" cy="28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252710" y="3776345"/>
            <a:ext cx="36893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264265" y="3820795"/>
            <a:ext cx="36893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966835" y="4635500"/>
            <a:ext cx="42481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94545" y="4725035"/>
            <a:ext cx="312420" cy="281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24135" y="4635500"/>
            <a:ext cx="36893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235690" y="4679950"/>
            <a:ext cx="368935" cy="3721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304925"/>
            <a:ext cx="103346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84500" y="3653155"/>
            <a:ext cx="7418070" cy="20262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611630"/>
            <a:ext cx="11601450" cy="4495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3810" y="5013960"/>
            <a:ext cx="259715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11345" y="5042535"/>
            <a:ext cx="259715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39850" y="5685155"/>
            <a:ext cx="775652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373505"/>
            <a:ext cx="1078230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01140" y="3655060"/>
            <a:ext cx="33159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10665" y="4278630"/>
            <a:ext cx="33159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4520" y="3655060"/>
            <a:ext cx="33159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0085" y="4335780"/>
            <a:ext cx="331597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26440" y="5469890"/>
            <a:ext cx="516763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71320" y="6112510"/>
            <a:ext cx="422275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328545"/>
            <a:ext cx="10763250" cy="2200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09650" y="3482975"/>
            <a:ext cx="264477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184650" y="3529965"/>
            <a:ext cx="2644775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0895" y="4154170"/>
            <a:ext cx="361823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87170"/>
            <a:ext cx="10782300" cy="4457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576070" y="2593975"/>
            <a:ext cx="291846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85595" y="3265170"/>
            <a:ext cx="2918460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76070" y="3784600"/>
            <a:ext cx="754951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216660" y="4890135"/>
            <a:ext cx="754951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112520" y="5608320"/>
            <a:ext cx="7549515" cy="476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504950"/>
            <a:ext cx="11582400" cy="38481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626485" y="2792095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22865" y="2839085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75885" y="3500120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335770" y="3472180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31490" y="4133215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97370" y="4180840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44050" y="4133215"/>
            <a:ext cx="8870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287780"/>
            <a:ext cx="10791825" cy="5143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11425" y="2225675"/>
            <a:ext cx="301625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59500" y="2197100"/>
            <a:ext cx="330200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17100" y="2225675"/>
            <a:ext cx="330200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14550" y="2953385"/>
            <a:ext cx="330200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59500" y="2971800"/>
            <a:ext cx="330200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22255" y="2953385"/>
            <a:ext cx="330200" cy="289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738120" y="4257675"/>
            <a:ext cx="99187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97830" y="4229100"/>
            <a:ext cx="99187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911715" y="4181475"/>
            <a:ext cx="991870" cy="4692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235710" y="5864225"/>
            <a:ext cx="387985" cy="384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497830" y="5871210"/>
            <a:ext cx="38798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8505" y="5871210"/>
            <a:ext cx="387985" cy="37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292860"/>
            <a:ext cx="10782300" cy="52768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20315" y="1894205"/>
            <a:ext cx="61214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03375" y="2565400"/>
            <a:ext cx="61214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32100" y="4152900"/>
            <a:ext cx="61214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51520" y="4191000"/>
            <a:ext cx="61214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87740" y="6092190"/>
            <a:ext cx="146240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2143125"/>
            <a:ext cx="10848975" cy="2571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153410" y="2877820"/>
            <a:ext cx="94297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26150" y="4210050"/>
            <a:ext cx="942975" cy="5816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128520"/>
            <a:ext cx="10763250" cy="26003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81040" y="2877820"/>
            <a:ext cx="67881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610860" y="4241800"/>
            <a:ext cx="678815" cy="4870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61745"/>
            <a:ext cx="11544300" cy="43338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373235" y="2112010"/>
            <a:ext cx="60325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653665" y="3473450"/>
            <a:ext cx="66040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724025"/>
            <a:ext cx="10868025" cy="3409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66695" y="2386330"/>
            <a:ext cx="66040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65800" y="3794760"/>
            <a:ext cx="66040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714500"/>
            <a:ext cx="108108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9350" y="2414270"/>
            <a:ext cx="660400" cy="5518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2026-02-01T11:28:28Z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