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56" r:id="rId3"/>
    <p:sldId id="357" r:id="rId4"/>
    <p:sldId id="358" r:id="rId5"/>
    <p:sldId id="359" r:id="rId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9775" y="1298575"/>
            <a:ext cx="8172450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1870" y="3406140"/>
            <a:ext cx="766762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669415"/>
            <a:ext cx="11420475" cy="4667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21535" y="2317115"/>
            <a:ext cx="78105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61870" y="2832735"/>
            <a:ext cx="78105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16320" y="2317115"/>
            <a:ext cx="78105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75705" y="2898775"/>
            <a:ext cx="78105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45700" y="2317115"/>
            <a:ext cx="78105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74265" y="3517265"/>
            <a:ext cx="45339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70695" y="4267200"/>
            <a:ext cx="45339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99065" y="4285615"/>
            <a:ext cx="45339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1283950" y="4267200"/>
            <a:ext cx="45339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370695" y="5036185"/>
            <a:ext cx="45339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299065" y="5037455"/>
            <a:ext cx="45339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283950" y="5036185"/>
            <a:ext cx="45339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370695" y="5819775"/>
            <a:ext cx="453390" cy="428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299065" y="5855970"/>
            <a:ext cx="453390" cy="3930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1283950" y="5820410"/>
            <a:ext cx="453390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135235" y="2832735"/>
            <a:ext cx="78105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330960"/>
            <a:ext cx="11639550" cy="5343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59000" y="1989455"/>
            <a:ext cx="73342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140585" y="2524125"/>
            <a:ext cx="73342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73470" y="1989455"/>
            <a:ext cx="73342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10935" y="2524125"/>
            <a:ext cx="73342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093960" y="1989455"/>
            <a:ext cx="73342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03485" y="2524125"/>
            <a:ext cx="73342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33210" y="4831715"/>
            <a:ext cx="334073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39865" y="5309870"/>
            <a:ext cx="334073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33210" y="5825490"/>
            <a:ext cx="5385435" cy="848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52525" y="1557020"/>
            <a:ext cx="9886950" cy="3743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02410" y="2392680"/>
            <a:ext cx="22155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06215" y="2439670"/>
            <a:ext cx="22155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06870" y="2327275"/>
            <a:ext cx="2665095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02410" y="2899410"/>
            <a:ext cx="405257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70965" y="3827780"/>
            <a:ext cx="69316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52525" y="4324985"/>
            <a:ext cx="69316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21080" y="4839335"/>
            <a:ext cx="6931660" cy="461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2026-02-01T14:51:23Z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