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84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9465" y="1525905"/>
            <a:ext cx="5210175" cy="7620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09800" y="3057525"/>
            <a:ext cx="7772400" cy="742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700" y="2076450"/>
            <a:ext cx="11658600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01035" y="2651760"/>
            <a:ext cx="5848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44590" y="2576195"/>
            <a:ext cx="5848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35065" y="3294380"/>
            <a:ext cx="5848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22255" y="3294380"/>
            <a:ext cx="5848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40000" y="3710305"/>
            <a:ext cx="5848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50230" y="3842385"/>
            <a:ext cx="5848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449435" y="3710305"/>
            <a:ext cx="5848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37420" y="4258310"/>
            <a:ext cx="584835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8345" y="1728470"/>
            <a:ext cx="10734675" cy="3400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83715" y="4732655"/>
            <a:ext cx="19932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03215" y="4732655"/>
            <a:ext cx="19932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32875" y="4732655"/>
            <a:ext cx="19932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8625" y="2333625"/>
            <a:ext cx="11334750" cy="2190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26724" y="41280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908935" y="3977005"/>
            <a:ext cx="6324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054600" y="3976370"/>
            <a:ext cx="6324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52870" y="3976370"/>
            <a:ext cx="6324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561070" y="3977005"/>
            <a:ext cx="6324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45065" y="3976370"/>
            <a:ext cx="632460" cy="548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2071370"/>
            <a:ext cx="1163955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86840" y="2708275"/>
            <a:ext cx="575310" cy="5187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1630" y="1804670"/>
            <a:ext cx="11508740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265829" y="24909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74259" y="30015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484279" y="465633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2026-02-01T14:39:09Z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